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0"/>
  </p:notesMasterIdLst>
  <p:sldIdLst>
    <p:sldId id="256" r:id="rId2"/>
    <p:sldId id="258" r:id="rId3"/>
    <p:sldId id="266" r:id="rId4"/>
    <p:sldId id="305" r:id="rId5"/>
    <p:sldId id="309" r:id="rId6"/>
    <p:sldId id="307" r:id="rId7"/>
    <p:sldId id="310" r:id="rId8"/>
    <p:sldId id="267" r:id="rId9"/>
    <p:sldId id="318" r:id="rId10"/>
    <p:sldId id="313" r:id="rId11"/>
    <p:sldId id="315" r:id="rId12"/>
    <p:sldId id="316" r:id="rId13"/>
    <p:sldId id="319" r:id="rId14"/>
    <p:sldId id="320" r:id="rId15"/>
    <p:sldId id="321" r:id="rId16"/>
    <p:sldId id="322" r:id="rId17"/>
    <p:sldId id="323" r:id="rId18"/>
    <p:sldId id="317" r:id="rId19"/>
  </p:sldIdLst>
  <p:sldSz cx="9144000" cy="5143500" type="screen16x9"/>
  <p:notesSz cx="6858000" cy="9144000"/>
  <p:embeddedFontLst>
    <p:embeddedFont>
      <p:font typeface="Amasis MT Pro Black" panose="02040A04050005020304" pitchFamily="18" charset="0"/>
      <p:bold r:id="rId21"/>
      <p:boldItalic r:id="rId22"/>
    </p:embeddedFont>
    <p:embeddedFont>
      <p:font typeface="Berlin Sans FB Demi" panose="020E0802020502020306" pitchFamily="34" charset="0"/>
      <p:bold r:id="rId23"/>
    </p:embeddedFont>
    <p:embeddedFont>
      <p:font typeface="Carter One" panose="020B0604020202020204" charset="0"/>
      <p:regular r:id="rId24"/>
    </p:embeddedFont>
    <p:embeddedFont>
      <p:font typeface="Exo" panose="020B0604020202020204" charset="0"/>
      <p:regular r:id="rId25"/>
      <p:bold r:id="rId26"/>
      <p:italic r:id="rId27"/>
      <p:boldItalic r:id="rId28"/>
    </p:embeddedFont>
    <p:embeddedFont>
      <p:font typeface="PT Sans" panose="020B0503020203020204" pitchFamily="34" charset="0"/>
      <p:regular r:id="rId29"/>
      <p:bold r:id="rId30"/>
      <p:italic r:id="rId31"/>
      <p:boldItalic r:id="rId32"/>
    </p:embeddedFont>
    <p:embeddedFont>
      <p:font typeface="Tahoma" panose="020B0604030504040204" pitchFamily="34" charset="0"/>
      <p:regular r:id="rId33"/>
      <p:bold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A47A6E-995E-4B39-9F84-D9F7B8F46AC1}">
  <a:tblStyle styleId="{69A47A6E-995E-4B39-9F84-D9F7B8F46AC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8" name="Google Shape;18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9"/>
        <p:cNvGrpSpPr/>
        <p:nvPr/>
      </p:nvGrpSpPr>
      <p:grpSpPr>
        <a:xfrm>
          <a:off x="0" y="0"/>
          <a:ext cx="0" cy="0"/>
          <a:chOff x="0" y="0"/>
          <a:chExt cx="0" cy="0"/>
        </a:xfrm>
      </p:grpSpPr>
      <p:sp>
        <p:nvSpPr>
          <p:cNvPr id="2290" name="Google Shape;2290;g14a9c0cadc7_0_17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1" name="Google Shape;2291;g14a9c0cadc7_0_17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04299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g166b055bf9e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4" name="Google Shape;1924;g166b055bf9e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39749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9"/>
        <p:cNvGrpSpPr/>
        <p:nvPr/>
      </p:nvGrpSpPr>
      <p:grpSpPr>
        <a:xfrm>
          <a:off x="0" y="0"/>
          <a:ext cx="0" cy="0"/>
          <a:chOff x="0" y="0"/>
          <a:chExt cx="0" cy="0"/>
        </a:xfrm>
      </p:grpSpPr>
      <p:sp>
        <p:nvSpPr>
          <p:cNvPr id="2290" name="Google Shape;2290;g14a9c0cadc7_0_17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1" name="Google Shape;2291;g14a9c0cadc7_0_17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35547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9">
          <a:extLst>
            <a:ext uri="{FF2B5EF4-FFF2-40B4-BE49-F238E27FC236}">
              <a16:creationId xmlns:a16="http://schemas.microsoft.com/office/drawing/2014/main" id="{DC67C9D5-682C-8BA2-0829-28ACCFC2C2AE}"/>
            </a:ext>
          </a:extLst>
        </p:cNvPr>
        <p:cNvGrpSpPr/>
        <p:nvPr/>
      </p:nvGrpSpPr>
      <p:grpSpPr>
        <a:xfrm>
          <a:off x="0" y="0"/>
          <a:ext cx="0" cy="0"/>
          <a:chOff x="0" y="0"/>
          <a:chExt cx="0" cy="0"/>
        </a:xfrm>
      </p:grpSpPr>
      <p:sp>
        <p:nvSpPr>
          <p:cNvPr id="2290" name="Google Shape;2290;g14a9c0cadc7_0_17579:notes">
            <a:extLst>
              <a:ext uri="{FF2B5EF4-FFF2-40B4-BE49-F238E27FC236}">
                <a16:creationId xmlns:a16="http://schemas.microsoft.com/office/drawing/2014/main" id="{B462FACE-2640-F39B-4784-0E383AC8A3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1" name="Google Shape;2291;g14a9c0cadc7_0_17579:notes">
            <a:extLst>
              <a:ext uri="{FF2B5EF4-FFF2-40B4-BE49-F238E27FC236}">
                <a16:creationId xmlns:a16="http://schemas.microsoft.com/office/drawing/2014/main" id="{1E6B8284-9E32-9226-CF70-1B378AACAAD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5876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9">
          <a:extLst>
            <a:ext uri="{FF2B5EF4-FFF2-40B4-BE49-F238E27FC236}">
              <a16:creationId xmlns:a16="http://schemas.microsoft.com/office/drawing/2014/main" id="{93F37806-4883-311B-62C6-0AD4C7A64365}"/>
            </a:ext>
          </a:extLst>
        </p:cNvPr>
        <p:cNvGrpSpPr/>
        <p:nvPr/>
      </p:nvGrpSpPr>
      <p:grpSpPr>
        <a:xfrm>
          <a:off x="0" y="0"/>
          <a:ext cx="0" cy="0"/>
          <a:chOff x="0" y="0"/>
          <a:chExt cx="0" cy="0"/>
        </a:xfrm>
      </p:grpSpPr>
      <p:sp>
        <p:nvSpPr>
          <p:cNvPr id="2290" name="Google Shape;2290;g14a9c0cadc7_0_17579:notes">
            <a:extLst>
              <a:ext uri="{FF2B5EF4-FFF2-40B4-BE49-F238E27FC236}">
                <a16:creationId xmlns:a16="http://schemas.microsoft.com/office/drawing/2014/main" id="{6E82F7AC-A2DC-B17E-6B00-AB6107D895C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1" name="Google Shape;2291;g14a9c0cadc7_0_17579:notes">
            <a:extLst>
              <a:ext uri="{FF2B5EF4-FFF2-40B4-BE49-F238E27FC236}">
                <a16:creationId xmlns:a16="http://schemas.microsoft.com/office/drawing/2014/main" id="{E5BADDC6-2143-7B0C-72AA-48CAE88B27B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2278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9">
          <a:extLst>
            <a:ext uri="{FF2B5EF4-FFF2-40B4-BE49-F238E27FC236}">
              <a16:creationId xmlns:a16="http://schemas.microsoft.com/office/drawing/2014/main" id="{1E39835C-94B6-8A76-4C1A-85FC8533AAB4}"/>
            </a:ext>
          </a:extLst>
        </p:cNvPr>
        <p:cNvGrpSpPr/>
        <p:nvPr/>
      </p:nvGrpSpPr>
      <p:grpSpPr>
        <a:xfrm>
          <a:off x="0" y="0"/>
          <a:ext cx="0" cy="0"/>
          <a:chOff x="0" y="0"/>
          <a:chExt cx="0" cy="0"/>
        </a:xfrm>
      </p:grpSpPr>
      <p:sp>
        <p:nvSpPr>
          <p:cNvPr id="2290" name="Google Shape;2290;g14a9c0cadc7_0_17579:notes">
            <a:extLst>
              <a:ext uri="{FF2B5EF4-FFF2-40B4-BE49-F238E27FC236}">
                <a16:creationId xmlns:a16="http://schemas.microsoft.com/office/drawing/2014/main" id="{8F1A3C01-937B-2C18-AC86-6B605D862D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1" name="Google Shape;2291;g14a9c0cadc7_0_17579:notes">
            <a:extLst>
              <a:ext uri="{FF2B5EF4-FFF2-40B4-BE49-F238E27FC236}">
                <a16:creationId xmlns:a16="http://schemas.microsoft.com/office/drawing/2014/main" id="{1B9F746F-D36E-6333-F2F7-AD026B14B6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31722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9">
          <a:extLst>
            <a:ext uri="{FF2B5EF4-FFF2-40B4-BE49-F238E27FC236}">
              <a16:creationId xmlns:a16="http://schemas.microsoft.com/office/drawing/2014/main" id="{4B2744E2-E6D9-D2E6-4D5C-CC2B0BE84E42}"/>
            </a:ext>
          </a:extLst>
        </p:cNvPr>
        <p:cNvGrpSpPr/>
        <p:nvPr/>
      </p:nvGrpSpPr>
      <p:grpSpPr>
        <a:xfrm>
          <a:off x="0" y="0"/>
          <a:ext cx="0" cy="0"/>
          <a:chOff x="0" y="0"/>
          <a:chExt cx="0" cy="0"/>
        </a:xfrm>
      </p:grpSpPr>
      <p:sp>
        <p:nvSpPr>
          <p:cNvPr id="2290" name="Google Shape;2290;g14a9c0cadc7_0_17579:notes">
            <a:extLst>
              <a:ext uri="{FF2B5EF4-FFF2-40B4-BE49-F238E27FC236}">
                <a16:creationId xmlns:a16="http://schemas.microsoft.com/office/drawing/2014/main" id="{DB9D853B-F664-33EB-814A-B61215A921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1" name="Google Shape;2291;g14a9c0cadc7_0_17579:notes">
            <a:extLst>
              <a:ext uri="{FF2B5EF4-FFF2-40B4-BE49-F238E27FC236}">
                <a16:creationId xmlns:a16="http://schemas.microsoft.com/office/drawing/2014/main" id="{C704A1F3-754E-D156-52C2-495DA2FC02F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9190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9">
          <a:extLst>
            <a:ext uri="{FF2B5EF4-FFF2-40B4-BE49-F238E27FC236}">
              <a16:creationId xmlns:a16="http://schemas.microsoft.com/office/drawing/2014/main" id="{4BF82680-10F4-7D1F-E7EC-F3984EF8A810}"/>
            </a:ext>
          </a:extLst>
        </p:cNvPr>
        <p:cNvGrpSpPr/>
        <p:nvPr/>
      </p:nvGrpSpPr>
      <p:grpSpPr>
        <a:xfrm>
          <a:off x="0" y="0"/>
          <a:ext cx="0" cy="0"/>
          <a:chOff x="0" y="0"/>
          <a:chExt cx="0" cy="0"/>
        </a:xfrm>
      </p:grpSpPr>
      <p:sp>
        <p:nvSpPr>
          <p:cNvPr id="2290" name="Google Shape;2290;g14a9c0cadc7_0_17579:notes">
            <a:extLst>
              <a:ext uri="{FF2B5EF4-FFF2-40B4-BE49-F238E27FC236}">
                <a16:creationId xmlns:a16="http://schemas.microsoft.com/office/drawing/2014/main" id="{D5B2ED5F-BB9F-7482-0C69-F5F7474434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1" name="Google Shape;2291;g14a9c0cadc7_0_17579:notes">
            <a:extLst>
              <a:ext uri="{FF2B5EF4-FFF2-40B4-BE49-F238E27FC236}">
                <a16:creationId xmlns:a16="http://schemas.microsoft.com/office/drawing/2014/main" id="{59304F60-D893-E802-B579-85F5B36CAD9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4214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9"/>
        <p:cNvGrpSpPr/>
        <p:nvPr/>
      </p:nvGrpSpPr>
      <p:grpSpPr>
        <a:xfrm>
          <a:off x="0" y="0"/>
          <a:ext cx="0" cy="0"/>
          <a:chOff x="0" y="0"/>
          <a:chExt cx="0" cy="0"/>
        </a:xfrm>
      </p:grpSpPr>
      <p:sp>
        <p:nvSpPr>
          <p:cNvPr id="2290" name="Google Shape;2290;g14a9c0cadc7_0_17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1" name="Google Shape;2291;g14a9c0cadc7_0_17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7616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g166b055bf9e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4" name="Google Shape;1924;g166b055bf9e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2"/>
        <p:cNvGrpSpPr/>
        <p:nvPr/>
      </p:nvGrpSpPr>
      <p:grpSpPr>
        <a:xfrm>
          <a:off x="0" y="0"/>
          <a:ext cx="0" cy="0"/>
          <a:chOff x="0" y="0"/>
          <a:chExt cx="0" cy="0"/>
        </a:xfrm>
      </p:grpSpPr>
      <p:sp>
        <p:nvSpPr>
          <p:cNvPr id="2273" name="Google Shape;2273;g14a9c0cadc7_0_17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4" name="Google Shape;2274;g14a9c0cadc7_0_17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2"/>
        <p:cNvGrpSpPr/>
        <p:nvPr/>
      </p:nvGrpSpPr>
      <p:grpSpPr>
        <a:xfrm>
          <a:off x="0" y="0"/>
          <a:ext cx="0" cy="0"/>
          <a:chOff x="0" y="0"/>
          <a:chExt cx="0" cy="0"/>
        </a:xfrm>
      </p:grpSpPr>
      <p:sp>
        <p:nvSpPr>
          <p:cNvPr id="2273" name="Google Shape;2273;g14a9c0cadc7_0_17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4" name="Google Shape;2274;g14a9c0cadc7_0_17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258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g166b055bf9e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4" name="Google Shape;1924;g166b055bf9e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358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2"/>
        <p:cNvGrpSpPr/>
        <p:nvPr/>
      </p:nvGrpSpPr>
      <p:grpSpPr>
        <a:xfrm>
          <a:off x="0" y="0"/>
          <a:ext cx="0" cy="0"/>
          <a:chOff x="0" y="0"/>
          <a:chExt cx="0" cy="0"/>
        </a:xfrm>
      </p:grpSpPr>
      <p:sp>
        <p:nvSpPr>
          <p:cNvPr id="2273" name="Google Shape;2273;g14a9c0cadc7_0_17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4" name="Google Shape;2274;g14a9c0cadc7_0_17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19053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g166b055bf9e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4" name="Google Shape;1924;g166b055bf9e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8752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9"/>
        <p:cNvGrpSpPr/>
        <p:nvPr/>
      </p:nvGrpSpPr>
      <p:grpSpPr>
        <a:xfrm>
          <a:off x="0" y="0"/>
          <a:ext cx="0" cy="0"/>
          <a:chOff x="0" y="0"/>
          <a:chExt cx="0" cy="0"/>
        </a:xfrm>
      </p:grpSpPr>
      <p:sp>
        <p:nvSpPr>
          <p:cNvPr id="2290" name="Google Shape;2290;g14a9c0cadc7_0_17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1" name="Google Shape;2291;g14a9c0cadc7_0_17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g166b055bf9e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4" name="Google Shape;1924;g166b055bf9e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1332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42850" y="1428633"/>
            <a:ext cx="6258300" cy="16932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000" b="1">
                <a:latin typeface="Exo"/>
                <a:ea typeface="Exo"/>
                <a:cs typeface="Exo"/>
                <a:sym typeface="Exo"/>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128200" y="3583688"/>
            <a:ext cx="4887600" cy="440100"/>
          </a:xfrm>
          <a:prstGeom prst="rect">
            <a:avLst/>
          </a:prstGeom>
          <a:solidFill>
            <a:schemeClr val="lt2"/>
          </a:solidFill>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800">
                <a:solidFill>
                  <a:schemeClr val="lt1"/>
                </a:solidFill>
                <a:latin typeface="PT Sans"/>
                <a:ea typeface="PT Sans"/>
                <a:cs typeface="PT Sans"/>
                <a:sym typeface="PT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2910081" y="328606"/>
            <a:ext cx="1180669" cy="249201"/>
            <a:chOff x="3186414" y="611522"/>
            <a:chExt cx="803285" cy="169548"/>
          </a:xfrm>
        </p:grpSpPr>
        <p:sp>
          <p:nvSpPr>
            <p:cNvPr id="12" name="Google Shape;12;p2"/>
            <p:cNvSpPr/>
            <p:nvPr/>
          </p:nvSpPr>
          <p:spPr>
            <a:xfrm>
              <a:off x="3186414" y="611522"/>
              <a:ext cx="803285" cy="169548"/>
            </a:xfrm>
            <a:custGeom>
              <a:avLst/>
              <a:gdLst/>
              <a:ahLst/>
              <a:cxnLst/>
              <a:rect l="l" t="t" r="r" b="b"/>
              <a:pathLst>
                <a:path w="24883" h="5252" extrusionOk="0">
                  <a:moveTo>
                    <a:pt x="2194" y="1"/>
                  </a:moveTo>
                  <a:lnTo>
                    <a:pt x="1" y="2349"/>
                  </a:lnTo>
                  <a:lnTo>
                    <a:pt x="1" y="5252"/>
                  </a:lnTo>
                  <a:lnTo>
                    <a:pt x="24882" y="5252"/>
                  </a:lnTo>
                  <a:lnTo>
                    <a:pt x="24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537618" y="670180"/>
              <a:ext cx="55106" cy="55106"/>
            </a:xfrm>
            <a:custGeom>
              <a:avLst/>
              <a:gdLst/>
              <a:ahLst/>
              <a:cxnLst/>
              <a:rect l="l" t="t" r="r" b="b"/>
              <a:pathLst>
                <a:path w="1707" h="1707" extrusionOk="0">
                  <a:moveTo>
                    <a:pt x="865" y="0"/>
                  </a:moveTo>
                  <a:cubicBezTo>
                    <a:pt x="377" y="0"/>
                    <a:pt x="1" y="377"/>
                    <a:pt x="1" y="842"/>
                  </a:cubicBezTo>
                  <a:cubicBezTo>
                    <a:pt x="1" y="1308"/>
                    <a:pt x="377" y="1706"/>
                    <a:pt x="865" y="1706"/>
                  </a:cubicBezTo>
                  <a:cubicBezTo>
                    <a:pt x="1330" y="1706"/>
                    <a:pt x="1707" y="1308"/>
                    <a:pt x="1707" y="842"/>
                  </a:cubicBezTo>
                  <a:cubicBezTo>
                    <a:pt x="1707" y="377"/>
                    <a:pt x="1330" y="0"/>
                    <a:pt x="8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456072" y="670180"/>
              <a:ext cx="55106" cy="55106"/>
            </a:xfrm>
            <a:custGeom>
              <a:avLst/>
              <a:gdLst/>
              <a:ahLst/>
              <a:cxnLst/>
              <a:rect l="l" t="t" r="r" b="b"/>
              <a:pathLst>
                <a:path w="1707" h="1707" extrusionOk="0">
                  <a:moveTo>
                    <a:pt x="865" y="0"/>
                  </a:moveTo>
                  <a:cubicBezTo>
                    <a:pt x="400" y="0"/>
                    <a:pt x="1" y="377"/>
                    <a:pt x="1" y="842"/>
                  </a:cubicBezTo>
                  <a:cubicBezTo>
                    <a:pt x="1" y="1308"/>
                    <a:pt x="400" y="1706"/>
                    <a:pt x="865" y="1706"/>
                  </a:cubicBezTo>
                  <a:cubicBezTo>
                    <a:pt x="1330" y="1706"/>
                    <a:pt x="1707" y="1308"/>
                    <a:pt x="1707" y="842"/>
                  </a:cubicBezTo>
                  <a:cubicBezTo>
                    <a:pt x="1707" y="377"/>
                    <a:pt x="1330" y="0"/>
                    <a:pt x="8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374526" y="670180"/>
              <a:ext cx="55106" cy="55106"/>
            </a:xfrm>
            <a:custGeom>
              <a:avLst/>
              <a:gdLst/>
              <a:ahLst/>
              <a:cxnLst/>
              <a:rect l="l" t="t" r="r" b="b"/>
              <a:pathLst>
                <a:path w="1707" h="1707" extrusionOk="0">
                  <a:moveTo>
                    <a:pt x="865" y="0"/>
                  </a:moveTo>
                  <a:cubicBezTo>
                    <a:pt x="400" y="0"/>
                    <a:pt x="1" y="377"/>
                    <a:pt x="1" y="842"/>
                  </a:cubicBezTo>
                  <a:cubicBezTo>
                    <a:pt x="1" y="1308"/>
                    <a:pt x="400" y="1706"/>
                    <a:pt x="865" y="1706"/>
                  </a:cubicBezTo>
                  <a:cubicBezTo>
                    <a:pt x="1330" y="1706"/>
                    <a:pt x="1707" y="1308"/>
                    <a:pt x="1707" y="842"/>
                  </a:cubicBezTo>
                  <a:cubicBezTo>
                    <a:pt x="1707" y="377"/>
                    <a:pt x="1330" y="0"/>
                    <a:pt x="8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511146" y="693069"/>
              <a:ext cx="26504" cy="8619"/>
            </a:xfrm>
            <a:custGeom>
              <a:avLst/>
              <a:gdLst/>
              <a:ahLst/>
              <a:cxnLst/>
              <a:rect l="l" t="t" r="r" b="b"/>
              <a:pathLst>
                <a:path w="821" h="267" extrusionOk="0">
                  <a:moveTo>
                    <a:pt x="1" y="0"/>
                  </a:moveTo>
                  <a:lnTo>
                    <a:pt x="1" y="266"/>
                  </a:lnTo>
                  <a:lnTo>
                    <a:pt x="821" y="266"/>
                  </a:lnTo>
                  <a:lnTo>
                    <a:pt x="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429600" y="693069"/>
              <a:ext cx="26504" cy="8619"/>
            </a:xfrm>
            <a:custGeom>
              <a:avLst/>
              <a:gdLst/>
              <a:ahLst/>
              <a:cxnLst/>
              <a:rect l="l" t="t" r="r" b="b"/>
              <a:pathLst>
                <a:path w="821" h="267" extrusionOk="0">
                  <a:moveTo>
                    <a:pt x="1" y="0"/>
                  </a:moveTo>
                  <a:lnTo>
                    <a:pt x="1" y="266"/>
                  </a:lnTo>
                  <a:lnTo>
                    <a:pt x="821" y="266"/>
                  </a:lnTo>
                  <a:lnTo>
                    <a:pt x="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589819" y="693069"/>
              <a:ext cx="27214" cy="8619"/>
            </a:xfrm>
            <a:custGeom>
              <a:avLst/>
              <a:gdLst/>
              <a:ahLst/>
              <a:cxnLst/>
              <a:rect l="l" t="t" r="r" b="b"/>
              <a:pathLst>
                <a:path w="843" h="267" extrusionOk="0">
                  <a:moveTo>
                    <a:pt x="1" y="0"/>
                  </a:moveTo>
                  <a:lnTo>
                    <a:pt x="1" y="266"/>
                  </a:lnTo>
                  <a:lnTo>
                    <a:pt x="843" y="266"/>
                  </a:lnTo>
                  <a:lnTo>
                    <a:pt x="8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2"/>
          <p:cNvGrpSpPr/>
          <p:nvPr/>
        </p:nvGrpSpPr>
        <p:grpSpPr>
          <a:xfrm>
            <a:off x="4913265" y="-366944"/>
            <a:ext cx="819137" cy="1183093"/>
            <a:chOff x="4312241" y="155173"/>
            <a:chExt cx="711736" cy="1027883"/>
          </a:xfrm>
        </p:grpSpPr>
        <p:sp>
          <p:nvSpPr>
            <p:cNvPr id="20" name="Google Shape;20;p2"/>
            <p:cNvSpPr/>
            <p:nvPr/>
          </p:nvSpPr>
          <p:spPr>
            <a:xfrm>
              <a:off x="4714225" y="243176"/>
              <a:ext cx="251803" cy="689522"/>
            </a:xfrm>
            <a:custGeom>
              <a:avLst/>
              <a:gdLst/>
              <a:ahLst/>
              <a:cxnLst/>
              <a:rect l="l" t="t" r="r" b="b"/>
              <a:pathLst>
                <a:path w="7800" h="21359" extrusionOk="0">
                  <a:moveTo>
                    <a:pt x="7600" y="0"/>
                  </a:moveTo>
                  <a:lnTo>
                    <a:pt x="1" y="7600"/>
                  </a:lnTo>
                  <a:lnTo>
                    <a:pt x="1" y="21359"/>
                  </a:lnTo>
                  <a:lnTo>
                    <a:pt x="267" y="21359"/>
                  </a:lnTo>
                  <a:lnTo>
                    <a:pt x="267" y="7733"/>
                  </a:lnTo>
                  <a:lnTo>
                    <a:pt x="7800" y="200"/>
                  </a:lnTo>
                  <a:lnTo>
                    <a:pt x="7600" y="0"/>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948113" y="190942"/>
              <a:ext cx="75864" cy="75154"/>
            </a:xfrm>
            <a:custGeom>
              <a:avLst/>
              <a:gdLst/>
              <a:ahLst/>
              <a:cxnLst/>
              <a:rect l="l" t="t" r="r" b="b"/>
              <a:pathLst>
                <a:path w="2350" h="2328" extrusionOk="0">
                  <a:moveTo>
                    <a:pt x="1175" y="267"/>
                  </a:moveTo>
                  <a:cubicBezTo>
                    <a:pt x="1663" y="267"/>
                    <a:pt x="2061" y="665"/>
                    <a:pt x="2061" y="1175"/>
                  </a:cubicBezTo>
                  <a:cubicBezTo>
                    <a:pt x="2061" y="1662"/>
                    <a:pt x="1663" y="2061"/>
                    <a:pt x="1175" y="2061"/>
                  </a:cubicBezTo>
                  <a:cubicBezTo>
                    <a:pt x="666" y="2061"/>
                    <a:pt x="267" y="1662"/>
                    <a:pt x="267" y="1175"/>
                  </a:cubicBezTo>
                  <a:cubicBezTo>
                    <a:pt x="267" y="665"/>
                    <a:pt x="666" y="267"/>
                    <a:pt x="1175" y="267"/>
                  </a:cubicBezTo>
                  <a:close/>
                  <a:moveTo>
                    <a:pt x="1175" y="1"/>
                  </a:moveTo>
                  <a:cubicBezTo>
                    <a:pt x="533" y="1"/>
                    <a:pt x="1" y="510"/>
                    <a:pt x="1" y="1175"/>
                  </a:cubicBezTo>
                  <a:cubicBezTo>
                    <a:pt x="1" y="1818"/>
                    <a:pt x="533" y="2327"/>
                    <a:pt x="1175" y="2327"/>
                  </a:cubicBezTo>
                  <a:cubicBezTo>
                    <a:pt x="1818" y="2327"/>
                    <a:pt x="2349" y="1818"/>
                    <a:pt x="2349" y="1175"/>
                  </a:cubicBezTo>
                  <a:cubicBezTo>
                    <a:pt x="2349" y="510"/>
                    <a:pt x="1818" y="1"/>
                    <a:pt x="1175"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680619" y="926957"/>
              <a:ext cx="75832" cy="75864"/>
            </a:xfrm>
            <a:custGeom>
              <a:avLst/>
              <a:gdLst/>
              <a:ahLst/>
              <a:cxnLst/>
              <a:rect l="l" t="t" r="r" b="b"/>
              <a:pathLst>
                <a:path w="2349" h="2350" extrusionOk="0">
                  <a:moveTo>
                    <a:pt x="1175" y="289"/>
                  </a:moveTo>
                  <a:cubicBezTo>
                    <a:pt x="1662" y="289"/>
                    <a:pt x="2061" y="687"/>
                    <a:pt x="2061" y="1175"/>
                  </a:cubicBezTo>
                  <a:cubicBezTo>
                    <a:pt x="2061" y="1662"/>
                    <a:pt x="1662" y="2061"/>
                    <a:pt x="1175" y="2061"/>
                  </a:cubicBezTo>
                  <a:cubicBezTo>
                    <a:pt x="687" y="2061"/>
                    <a:pt x="288" y="1662"/>
                    <a:pt x="288" y="1175"/>
                  </a:cubicBezTo>
                  <a:cubicBezTo>
                    <a:pt x="288" y="687"/>
                    <a:pt x="687" y="289"/>
                    <a:pt x="1175" y="289"/>
                  </a:cubicBezTo>
                  <a:close/>
                  <a:moveTo>
                    <a:pt x="1175" y="1"/>
                  </a:moveTo>
                  <a:cubicBezTo>
                    <a:pt x="532" y="1"/>
                    <a:pt x="0" y="532"/>
                    <a:pt x="0" y="1175"/>
                  </a:cubicBezTo>
                  <a:cubicBezTo>
                    <a:pt x="0" y="1817"/>
                    <a:pt x="532" y="2349"/>
                    <a:pt x="1175" y="2349"/>
                  </a:cubicBezTo>
                  <a:cubicBezTo>
                    <a:pt x="1817" y="2349"/>
                    <a:pt x="2349" y="1817"/>
                    <a:pt x="2349" y="1175"/>
                  </a:cubicBezTo>
                  <a:cubicBezTo>
                    <a:pt x="2349" y="532"/>
                    <a:pt x="1817" y="1"/>
                    <a:pt x="1175"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521110" y="221708"/>
              <a:ext cx="252514" cy="803996"/>
            </a:xfrm>
            <a:custGeom>
              <a:avLst/>
              <a:gdLst/>
              <a:ahLst/>
              <a:cxnLst/>
              <a:rect l="l" t="t" r="r" b="b"/>
              <a:pathLst>
                <a:path w="7822" h="24905" extrusionOk="0">
                  <a:moveTo>
                    <a:pt x="7622" y="0"/>
                  </a:moveTo>
                  <a:lnTo>
                    <a:pt x="1" y="7600"/>
                  </a:lnTo>
                  <a:lnTo>
                    <a:pt x="1" y="24904"/>
                  </a:lnTo>
                  <a:lnTo>
                    <a:pt x="289" y="24904"/>
                  </a:lnTo>
                  <a:lnTo>
                    <a:pt x="289" y="7733"/>
                  </a:lnTo>
                  <a:lnTo>
                    <a:pt x="7822" y="200"/>
                  </a:lnTo>
                  <a:lnTo>
                    <a:pt x="7622" y="0"/>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754998" y="169507"/>
              <a:ext cx="75864" cy="75121"/>
            </a:xfrm>
            <a:custGeom>
              <a:avLst/>
              <a:gdLst/>
              <a:ahLst/>
              <a:cxnLst/>
              <a:rect l="l" t="t" r="r" b="b"/>
              <a:pathLst>
                <a:path w="2350" h="2327" extrusionOk="0">
                  <a:moveTo>
                    <a:pt x="1175" y="266"/>
                  </a:moveTo>
                  <a:cubicBezTo>
                    <a:pt x="1662" y="266"/>
                    <a:pt x="2083" y="665"/>
                    <a:pt x="2083" y="1174"/>
                  </a:cubicBezTo>
                  <a:cubicBezTo>
                    <a:pt x="2083" y="1662"/>
                    <a:pt x="1662" y="2061"/>
                    <a:pt x="1175" y="2061"/>
                  </a:cubicBezTo>
                  <a:cubicBezTo>
                    <a:pt x="687" y="2061"/>
                    <a:pt x="289" y="1662"/>
                    <a:pt x="289" y="1174"/>
                  </a:cubicBezTo>
                  <a:cubicBezTo>
                    <a:pt x="289" y="665"/>
                    <a:pt x="687" y="266"/>
                    <a:pt x="1175" y="266"/>
                  </a:cubicBezTo>
                  <a:close/>
                  <a:moveTo>
                    <a:pt x="1175" y="0"/>
                  </a:moveTo>
                  <a:cubicBezTo>
                    <a:pt x="532" y="0"/>
                    <a:pt x="1" y="510"/>
                    <a:pt x="1" y="1174"/>
                  </a:cubicBezTo>
                  <a:cubicBezTo>
                    <a:pt x="1" y="1817"/>
                    <a:pt x="532" y="2326"/>
                    <a:pt x="1175" y="2326"/>
                  </a:cubicBezTo>
                  <a:cubicBezTo>
                    <a:pt x="1817" y="2326"/>
                    <a:pt x="2349" y="1817"/>
                    <a:pt x="2349" y="1174"/>
                  </a:cubicBezTo>
                  <a:cubicBezTo>
                    <a:pt x="2349" y="510"/>
                    <a:pt x="1817" y="0"/>
                    <a:pt x="1175"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488214" y="1019932"/>
              <a:ext cx="75121" cy="75864"/>
            </a:xfrm>
            <a:custGeom>
              <a:avLst/>
              <a:gdLst/>
              <a:ahLst/>
              <a:cxnLst/>
              <a:rect l="l" t="t" r="r" b="b"/>
              <a:pathLst>
                <a:path w="2327" h="2350" extrusionOk="0">
                  <a:moveTo>
                    <a:pt x="1152" y="289"/>
                  </a:moveTo>
                  <a:cubicBezTo>
                    <a:pt x="1662" y="289"/>
                    <a:pt x="2061" y="688"/>
                    <a:pt x="2061" y="1175"/>
                  </a:cubicBezTo>
                  <a:cubicBezTo>
                    <a:pt x="2061" y="1663"/>
                    <a:pt x="1662" y="2061"/>
                    <a:pt x="1152" y="2061"/>
                  </a:cubicBezTo>
                  <a:cubicBezTo>
                    <a:pt x="665" y="2061"/>
                    <a:pt x="266" y="1663"/>
                    <a:pt x="266" y="1175"/>
                  </a:cubicBezTo>
                  <a:cubicBezTo>
                    <a:pt x="266" y="688"/>
                    <a:pt x="665" y="289"/>
                    <a:pt x="1152" y="289"/>
                  </a:cubicBezTo>
                  <a:close/>
                  <a:moveTo>
                    <a:pt x="1152" y="1"/>
                  </a:moveTo>
                  <a:cubicBezTo>
                    <a:pt x="510" y="1"/>
                    <a:pt x="0" y="533"/>
                    <a:pt x="0" y="1175"/>
                  </a:cubicBezTo>
                  <a:cubicBezTo>
                    <a:pt x="0" y="1818"/>
                    <a:pt x="510" y="2349"/>
                    <a:pt x="1152" y="2349"/>
                  </a:cubicBezTo>
                  <a:cubicBezTo>
                    <a:pt x="1817" y="2349"/>
                    <a:pt x="2327" y="1818"/>
                    <a:pt x="2327" y="1175"/>
                  </a:cubicBezTo>
                  <a:cubicBezTo>
                    <a:pt x="2327" y="533"/>
                    <a:pt x="1817" y="1"/>
                    <a:pt x="1152"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343006" y="208117"/>
              <a:ext cx="251804" cy="906977"/>
            </a:xfrm>
            <a:custGeom>
              <a:avLst/>
              <a:gdLst/>
              <a:ahLst/>
              <a:cxnLst/>
              <a:rect l="l" t="t" r="r" b="b"/>
              <a:pathLst>
                <a:path w="7800" h="28095" extrusionOk="0">
                  <a:moveTo>
                    <a:pt x="7600" y="0"/>
                  </a:moveTo>
                  <a:lnTo>
                    <a:pt x="1" y="7600"/>
                  </a:lnTo>
                  <a:lnTo>
                    <a:pt x="1" y="28095"/>
                  </a:lnTo>
                  <a:lnTo>
                    <a:pt x="289" y="28095"/>
                  </a:lnTo>
                  <a:lnTo>
                    <a:pt x="289" y="7711"/>
                  </a:lnTo>
                  <a:lnTo>
                    <a:pt x="7800" y="200"/>
                  </a:lnTo>
                  <a:lnTo>
                    <a:pt x="7600" y="0"/>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576894" y="155173"/>
              <a:ext cx="75864" cy="75864"/>
            </a:xfrm>
            <a:custGeom>
              <a:avLst/>
              <a:gdLst/>
              <a:ahLst/>
              <a:cxnLst/>
              <a:rect l="l" t="t" r="r" b="b"/>
              <a:pathLst>
                <a:path w="2350" h="2350" extrusionOk="0">
                  <a:moveTo>
                    <a:pt x="1175" y="289"/>
                  </a:moveTo>
                  <a:cubicBezTo>
                    <a:pt x="1662" y="289"/>
                    <a:pt x="2061" y="688"/>
                    <a:pt x="2061" y="1175"/>
                  </a:cubicBezTo>
                  <a:cubicBezTo>
                    <a:pt x="2061" y="1663"/>
                    <a:pt x="1662" y="2084"/>
                    <a:pt x="1175" y="2084"/>
                  </a:cubicBezTo>
                  <a:cubicBezTo>
                    <a:pt x="688" y="2084"/>
                    <a:pt x="267" y="1663"/>
                    <a:pt x="267" y="1175"/>
                  </a:cubicBezTo>
                  <a:cubicBezTo>
                    <a:pt x="267" y="688"/>
                    <a:pt x="688" y="289"/>
                    <a:pt x="1175" y="289"/>
                  </a:cubicBezTo>
                  <a:close/>
                  <a:moveTo>
                    <a:pt x="1175" y="1"/>
                  </a:moveTo>
                  <a:cubicBezTo>
                    <a:pt x="532" y="1"/>
                    <a:pt x="1" y="533"/>
                    <a:pt x="1" y="1175"/>
                  </a:cubicBezTo>
                  <a:cubicBezTo>
                    <a:pt x="1" y="1818"/>
                    <a:pt x="532" y="2349"/>
                    <a:pt x="1175" y="2349"/>
                  </a:cubicBezTo>
                  <a:cubicBezTo>
                    <a:pt x="1818" y="2349"/>
                    <a:pt x="2349" y="1818"/>
                    <a:pt x="2349" y="1175"/>
                  </a:cubicBezTo>
                  <a:cubicBezTo>
                    <a:pt x="2349" y="533"/>
                    <a:pt x="1818" y="1"/>
                    <a:pt x="1175"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312241" y="1107192"/>
              <a:ext cx="75864" cy="75864"/>
            </a:xfrm>
            <a:custGeom>
              <a:avLst/>
              <a:gdLst/>
              <a:ahLst/>
              <a:cxnLst/>
              <a:rect l="l" t="t" r="r" b="b"/>
              <a:pathLst>
                <a:path w="2350" h="2350" extrusionOk="0">
                  <a:moveTo>
                    <a:pt x="1175" y="289"/>
                  </a:moveTo>
                  <a:cubicBezTo>
                    <a:pt x="1685" y="289"/>
                    <a:pt x="2084" y="688"/>
                    <a:pt x="2084" y="1175"/>
                  </a:cubicBezTo>
                  <a:cubicBezTo>
                    <a:pt x="2084" y="1685"/>
                    <a:pt x="1685" y="2084"/>
                    <a:pt x="1175" y="2084"/>
                  </a:cubicBezTo>
                  <a:cubicBezTo>
                    <a:pt x="688" y="2084"/>
                    <a:pt x="289" y="1685"/>
                    <a:pt x="289" y="1175"/>
                  </a:cubicBezTo>
                  <a:cubicBezTo>
                    <a:pt x="289" y="688"/>
                    <a:pt x="688" y="289"/>
                    <a:pt x="1175" y="289"/>
                  </a:cubicBezTo>
                  <a:close/>
                  <a:moveTo>
                    <a:pt x="1175" y="1"/>
                  </a:moveTo>
                  <a:cubicBezTo>
                    <a:pt x="533" y="1"/>
                    <a:pt x="1" y="533"/>
                    <a:pt x="1" y="1175"/>
                  </a:cubicBezTo>
                  <a:cubicBezTo>
                    <a:pt x="1" y="1840"/>
                    <a:pt x="533" y="2349"/>
                    <a:pt x="1175" y="2349"/>
                  </a:cubicBezTo>
                  <a:cubicBezTo>
                    <a:pt x="1818" y="2349"/>
                    <a:pt x="2349" y="1840"/>
                    <a:pt x="2349" y="1175"/>
                  </a:cubicBezTo>
                  <a:cubicBezTo>
                    <a:pt x="2349" y="533"/>
                    <a:pt x="1818" y="1"/>
                    <a:pt x="1175"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p2"/>
          <p:cNvGrpSpPr/>
          <p:nvPr/>
        </p:nvGrpSpPr>
        <p:grpSpPr>
          <a:xfrm>
            <a:off x="6113337" y="393160"/>
            <a:ext cx="399883" cy="381256"/>
            <a:chOff x="6113337" y="393160"/>
            <a:chExt cx="399883" cy="381256"/>
          </a:xfrm>
        </p:grpSpPr>
        <p:sp>
          <p:nvSpPr>
            <p:cNvPr id="30" name="Google Shape;30;p2"/>
            <p:cNvSpPr/>
            <p:nvPr/>
          </p:nvSpPr>
          <p:spPr>
            <a:xfrm>
              <a:off x="6113337" y="393160"/>
              <a:ext cx="399883" cy="381256"/>
            </a:xfrm>
            <a:custGeom>
              <a:avLst/>
              <a:gdLst/>
              <a:ahLst/>
              <a:cxnLst/>
              <a:rect l="l" t="t" r="r" b="b"/>
              <a:pathLst>
                <a:path w="12387" h="11810" extrusionOk="0">
                  <a:moveTo>
                    <a:pt x="5917" y="798"/>
                  </a:moveTo>
                  <a:cubicBezTo>
                    <a:pt x="7224" y="798"/>
                    <a:pt x="8531" y="1285"/>
                    <a:pt x="9528" y="2282"/>
                  </a:cubicBezTo>
                  <a:cubicBezTo>
                    <a:pt x="11522" y="4276"/>
                    <a:pt x="11522" y="7533"/>
                    <a:pt x="9528" y="9527"/>
                  </a:cubicBezTo>
                  <a:cubicBezTo>
                    <a:pt x="8553" y="10480"/>
                    <a:pt x="7268" y="11012"/>
                    <a:pt x="5917" y="11012"/>
                  </a:cubicBezTo>
                  <a:cubicBezTo>
                    <a:pt x="4543" y="11012"/>
                    <a:pt x="3258" y="10480"/>
                    <a:pt x="2283" y="9527"/>
                  </a:cubicBezTo>
                  <a:cubicBezTo>
                    <a:pt x="1330" y="8552"/>
                    <a:pt x="799" y="7267"/>
                    <a:pt x="799" y="5894"/>
                  </a:cubicBezTo>
                  <a:cubicBezTo>
                    <a:pt x="799" y="4542"/>
                    <a:pt x="1330" y="3257"/>
                    <a:pt x="2283" y="2282"/>
                  </a:cubicBezTo>
                  <a:cubicBezTo>
                    <a:pt x="3280" y="1285"/>
                    <a:pt x="4609" y="798"/>
                    <a:pt x="5917" y="798"/>
                  </a:cubicBezTo>
                  <a:close/>
                  <a:moveTo>
                    <a:pt x="5906" y="0"/>
                  </a:moveTo>
                  <a:cubicBezTo>
                    <a:pt x="4393" y="0"/>
                    <a:pt x="2881" y="576"/>
                    <a:pt x="1729" y="1728"/>
                  </a:cubicBezTo>
                  <a:cubicBezTo>
                    <a:pt x="621" y="2836"/>
                    <a:pt x="1" y="4321"/>
                    <a:pt x="1" y="5894"/>
                  </a:cubicBezTo>
                  <a:cubicBezTo>
                    <a:pt x="1" y="7489"/>
                    <a:pt x="621" y="8973"/>
                    <a:pt x="1729" y="10081"/>
                  </a:cubicBezTo>
                  <a:cubicBezTo>
                    <a:pt x="2859" y="11189"/>
                    <a:pt x="4344" y="11809"/>
                    <a:pt x="5917" y="11809"/>
                  </a:cubicBezTo>
                  <a:cubicBezTo>
                    <a:pt x="7490" y="11809"/>
                    <a:pt x="8974" y="11189"/>
                    <a:pt x="10082" y="10081"/>
                  </a:cubicBezTo>
                  <a:cubicBezTo>
                    <a:pt x="12386" y="7777"/>
                    <a:pt x="12386" y="4033"/>
                    <a:pt x="10082" y="1728"/>
                  </a:cubicBezTo>
                  <a:cubicBezTo>
                    <a:pt x="8930" y="576"/>
                    <a:pt x="7418" y="0"/>
                    <a:pt x="5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6222775" y="502599"/>
              <a:ext cx="162413" cy="162381"/>
            </a:xfrm>
            <a:custGeom>
              <a:avLst/>
              <a:gdLst/>
              <a:ahLst/>
              <a:cxnLst/>
              <a:rect l="l" t="t" r="r" b="b"/>
              <a:pathLst>
                <a:path w="5031" h="5030" extrusionOk="0">
                  <a:moveTo>
                    <a:pt x="2527" y="0"/>
                  </a:moveTo>
                  <a:cubicBezTo>
                    <a:pt x="1131" y="0"/>
                    <a:pt x="1" y="1130"/>
                    <a:pt x="1" y="2504"/>
                  </a:cubicBezTo>
                  <a:cubicBezTo>
                    <a:pt x="1" y="3900"/>
                    <a:pt x="1131" y="5030"/>
                    <a:pt x="2527" y="5030"/>
                  </a:cubicBezTo>
                  <a:cubicBezTo>
                    <a:pt x="3900" y="5030"/>
                    <a:pt x="5030" y="3900"/>
                    <a:pt x="5030" y="2504"/>
                  </a:cubicBezTo>
                  <a:cubicBezTo>
                    <a:pt x="5030" y="1130"/>
                    <a:pt x="3900" y="0"/>
                    <a:pt x="25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32;p2"/>
          <p:cNvGrpSpPr/>
          <p:nvPr/>
        </p:nvGrpSpPr>
        <p:grpSpPr>
          <a:xfrm>
            <a:off x="8363724" y="112839"/>
            <a:ext cx="878375" cy="275404"/>
            <a:chOff x="8363724" y="112839"/>
            <a:chExt cx="878375" cy="275404"/>
          </a:xfrm>
        </p:grpSpPr>
        <p:grpSp>
          <p:nvGrpSpPr>
            <p:cNvPr id="33" name="Google Shape;33;p2"/>
            <p:cNvGrpSpPr/>
            <p:nvPr/>
          </p:nvGrpSpPr>
          <p:grpSpPr>
            <a:xfrm>
              <a:off x="8363724" y="112839"/>
              <a:ext cx="878375" cy="275404"/>
              <a:chOff x="6611124" y="570039"/>
              <a:chExt cx="878375" cy="275404"/>
            </a:xfrm>
          </p:grpSpPr>
          <p:sp>
            <p:nvSpPr>
              <p:cNvPr id="34" name="Google Shape;34;p2"/>
              <p:cNvSpPr/>
              <p:nvPr/>
            </p:nvSpPr>
            <p:spPr>
              <a:xfrm>
                <a:off x="6675495" y="570039"/>
                <a:ext cx="814003" cy="195309"/>
              </a:xfrm>
              <a:custGeom>
                <a:avLst/>
                <a:gdLst/>
                <a:ahLst/>
                <a:cxnLst/>
                <a:rect l="l" t="t" r="r" b="b"/>
                <a:pathLst>
                  <a:path w="25215" h="6050" extrusionOk="0">
                    <a:moveTo>
                      <a:pt x="5916" y="1"/>
                    </a:moveTo>
                    <a:lnTo>
                      <a:pt x="0" y="5894"/>
                    </a:lnTo>
                    <a:cubicBezTo>
                      <a:pt x="89" y="5938"/>
                      <a:pt x="178" y="5983"/>
                      <a:pt x="244" y="6049"/>
                    </a:cubicBezTo>
                    <a:lnTo>
                      <a:pt x="6027" y="266"/>
                    </a:lnTo>
                    <a:lnTo>
                      <a:pt x="25214" y="266"/>
                    </a:lnTo>
                    <a:lnTo>
                      <a:pt x="25214" y="1"/>
                    </a:ln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6611124" y="755310"/>
                <a:ext cx="89423" cy="90133"/>
              </a:xfrm>
              <a:custGeom>
                <a:avLst/>
                <a:gdLst/>
                <a:ahLst/>
                <a:cxnLst/>
                <a:rect l="l" t="t" r="r" b="b"/>
                <a:pathLst>
                  <a:path w="2770" h="2792" extrusionOk="0">
                    <a:moveTo>
                      <a:pt x="1374" y="0"/>
                    </a:moveTo>
                    <a:cubicBezTo>
                      <a:pt x="621" y="0"/>
                      <a:pt x="0" y="620"/>
                      <a:pt x="0" y="1396"/>
                    </a:cubicBezTo>
                    <a:cubicBezTo>
                      <a:pt x="0" y="2171"/>
                      <a:pt x="621" y="2792"/>
                      <a:pt x="1374" y="2792"/>
                    </a:cubicBezTo>
                    <a:cubicBezTo>
                      <a:pt x="2149" y="2792"/>
                      <a:pt x="2770" y="2171"/>
                      <a:pt x="2770" y="1396"/>
                    </a:cubicBezTo>
                    <a:cubicBezTo>
                      <a:pt x="2770" y="953"/>
                      <a:pt x="2570" y="576"/>
                      <a:pt x="2238" y="310"/>
                    </a:cubicBezTo>
                    <a:lnTo>
                      <a:pt x="2083" y="487"/>
                    </a:lnTo>
                    <a:lnTo>
                      <a:pt x="1884" y="288"/>
                    </a:lnTo>
                    <a:lnTo>
                      <a:pt x="1994" y="155"/>
                    </a:lnTo>
                    <a:cubicBezTo>
                      <a:pt x="1817" y="66"/>
                      <a:pt x="1596" y="0"/>
                      <a:pt x="1374"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24512" y="303114"/>
              <a:ext cx="11493" cy="10750"/>
            </a:xfrm>
            <a:custGeom>
              <a:avLst/>
              <a:gdLst/>
              <a:ahLst/>
              <a:cxnLst/>
              <a:rect l="l" t="t" r="r" b="b"/>
              <a:pathLst>
                <a:path w="356" h="333" extrusionOk="0">
                  <a:moveTo>
                    <a:pt x="111" y="0"/>
                  </a:moveTo>
                  <a:lnTo>
                    <a:pt x="1" y="133"/>
                  </a:lnTo>
                  <a:lnTo>
                    <a:pt x="200" y="332"/>
                  </a:lnTo>
                  <a:lnTo>
                    <a:pt x="355" y="155"/>
                  </a:lnTo>
                  <a:cubicBezTo>
                    <a:pt x="289" y="89"/>
                    <a:pt x="200" y="44"/>
                    <a:pt x="111" y="0"/>
                  </a:cubicBezTo>
                  <a:close/>
                </a:path>
              </a:pathLst>
            </a:custGeom>
            <a:solidFill>
              <a:srgbClr val="FF4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7;p2"/>
          <p:cNvGrpSpPr/>
          <p:nvPr/>
        </p:nvGrpSpPr>
        <p:grpSpPr>
          <a:xfrm>
            <a:off x="7615712" y="173347"/>
            <a:ext cx="1626382" cy="472696"/>
            <a:chOff x="7615712" y="156599"/>
            <a:chExt cx="1626382" cy="472696"/>
          </a:xfrm>
        </p:grpSpPr>
        <p:sp>
          <p:nvSpPr>
            <p:cNvPr id="38" name="Google Shape;38;p2"/>
            <p:cNvSpPr/>
            <p:nvPr/>
          </p:nvSpPr>
          <p:spPr>
            <a:xfrm>
              <a:off x="7677781" y="212980"/>
              <a:ext cx="1564313" cy="416315"/>
            </a:xfrm>
            <a:custGeom>
              <a:avLst/>
              <a:gdLst/>
              <a:ahLst/>
              <a:cxnLst/>
              <a:rect l="l" t="t" r="r" b="b"/>
              <a:pathLst>
                <a:path w="48457" h="12896" extrusionOk="0">
                  <a:moveTo>
                    <a:pt x="576" y="0"/>
                  </a:moveTo>
                  <a:cubicBezTo>
                    <a:pt x="421" y="244"/>
                    <a:pt x="222" y="444"/>
                    <a:pt x="0" y="599"/>
                  </a:cubicBezTo>
                  <a:lnTo>
                    <a:pt x="12275" y="12895"/>
                  </a:lnTo>
                  <a:lnTo>
                    <a:pt x="43582" y="12895"/>
                  </a:lnTo>
                  <a:lnTo>
                    <a:pt x="48456" y="8021"/>
                  </a:lnTo>
                  <a:lnTo>
                    <a:pt x="48456" y="6847"/>
                  </a:lnTo>
                  <a:lnTo>
                    <a:pt x="43227" y="12053"/>
                  </a:lnTo>
                  <a:lnTo>
                    <a:pt x="12629" y="12053"/>
                  </a:lnTo>
                  <a:lnTo>
                    <a:pt x="5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7615712" y="156599"/>
              <a:ext cx="98010" cy="98720"/>
            </a:xfrm>
            <a:custGeom>
              <a:avLst/>
              <a:gdLst/>
              <a:ahLst/>
              <a:cxnLst/>
              <a:rect l="l" t="t" r="r" b="b"/>
              <a:pathLst>
                <a:path w="3036" h="3058" extrusionOk="0">
                  <a:moveTo>
                    <a:pt x="1529" y="288"/>
                  </a:moveTo>
                  <a:cubicBezTo>
                    <a:pt x="2216" y="288"/>
                    <a:pt x="2770" y="842"/>
                    <a:pt x="2770" y="1529"/>
                  </a:cubicBezTo>
                  <a:cubicBezTo>
                    <a:pt x="2770" y="2216"/>
                    <a:pt x="2216" y="2792"/>
                    <a:pt x="1529" y="2792"/>
                  </a:cubicBezTo>
                  <a:cubicBezTo>
                    <a:pt x="820" y="2792"/>
                    <a:pt x="266" y="2216"/>
                    <a:pt x="266" y="1529"/>
                  </a:cubicBezTo>
                  <a:cubicBezTo>
                    <a:pt x="266" y="842"/>
                    <a:pt x="820" y="288"/>
                    <a:pt x="1529" y="288"/>
                  </a:cubicBezTo>
                  <a:close/>
                  <a:moveTo>
                    <a:pt x="1529" y="0"/>
                  </a:moveTo>
                  <a:cubicBezTo>
                    <a:pt x="687" y="0"/>
                    <a:pt x="0" y="687"/>
                    <a:pt x="0" y="1529"/>
                  </a:cubicBezTo>
                  <a:cubicBezTo>
                    <a:pt x="0" y="2371"/>
                    <a:pt x="687" y="3058"/>
                    <a:pt x="1529" y="3058"/>
                  </a:cubicBezTo>
                  <a:cubicBezTo>
                    <a:pt x="1861" y="3058"/>
                    <a:pt x="2193" y="2947"/>
                    <a:pt x="2437" y="2747"/>
                  </a:cubicBezTo>
                  <a:lnTo>
                    <a:pt x="2260" y="2570"/>
                  </a:lnTo>
                  <a:lnTo>
                    <a:pt x="2459" y="2371"/>
                  </a:lnTo>
                  <a:lnTo>
                    <a:pt x="2637" y="2548"/>
                  </a:lnTo>
                  <a:cubicBezTo>
                    <a:pt x="2902" y="2282"/>
                    <a:pt x="3035" y="1928"/>
                    <a:pt x="3035" y="1529"/>
                  </a:cubicBezTo>
                  <a:cubicBezTo>
                    <a:pt x="3035" y="687"/>
                    <a:pt x="2371" y="0"/>
                    <a:pt x="1529"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2"/>
          <p:cNvGrpSpPr/>
          <p:nvPr/>
        </p:nvGrpSpPr>
        <p:grpSpPr>
          <a:xfrm>
            <a:off x="415196" y="4501971"/>
            <a:ext cx="878357" cy="184270"/>
            <a:chOff x="919039" y="1581426"/>
            <a:chExt cx="600134" cy="125902"/>
          </a:xfrm>
        </p:grpSpPr>
        <p:sp>
          <p:nvSpPr>
            <p:cNvPr id="41" name="Google Shape;41;p2"/>
            <p:cNvSpPr/>
            <p:nvPr/>
          </p:nvSpPr>
          <p:spPr>
            <a:xfrm>
              <a:off x="1393982" y="1581426"/>
              <a:ext cx="125192" cy="125902"/>
            </a:xfrm>
            <a:custGeom>
              <a:avLst/>
              <a:gdLst/>
              <a:ahLst/>
              <a:cxnLst/>
              <a:rect l="l" t="t" r="r" b="b"/>
              <a:pathLst>
                <a:path w="3878" h="3900" extrusionOk="0">
                  <a:moveTo>
                    <a:pt x="0" y="0"/>
                  </a:moveTo>
                  <a:lnTo>
                    <a:pt x="0" y="3900"/>
                  </a:lnTo>
                  <a:lnTo>
                    <a:pt x="3877" y="3900"/>
                  </a:lnTo>
                  <a:lnTo>
                    <a:pt x="38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156511" y="1581426"/>
              <a:ext cx="125192" cy="125902"/>
            </a:xfrm>
            <a:custGeom>
              <a:avLst/>
              <a:gdLst/>
              <a:ahLst/>
              <a:cxnLst/>
              <a:rect l="l" t="t" r="r" b="b"/>
              <a:pathLst>
                <a:path w="3878" h="3900" extrusionOk="0">
                  <a:moveTo>
                    <a:pt x="0" y="0"/>
                  </a:moveTo>
                  <a:lnTo>
                    <a:pt x="0" y="3900"/>
                  </a:lnTo>
                  <a:lnTo>
                    <a:pt x="3878" y="3900"/>
                  </a:lnTo>
                  <a:lnTo>
                    <a:pt x="38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919039" y="1581426"/>
              <a:ext cx="125192" cy="125902"/>
            </a:xfrm>
            <a:custGeom>
              <a:avLst/>
              <a:gdLst/>
              <a:ahLst/>
              <a:cxnLst/>
              <a:rect l="l" t="t" r="r" b="b"/>
              <a:pathLst>
                <a:path w="3878" h="3900" extrusionOk="0">
                  <a:moveTo>
                    <a:pt x="0" y="0"/>
                  </a:moveTo>
                  <a:lnTo>
                    <a:pt x="0" y="3900"/>
                  </a:lnTo>
                  <a:lnTo>
                    <a:pt x="3878" y="3900"/>
                  </a:lnTo>
                  <a:lnTo>
                    <a:pt x="38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951225" y="1640084"/>
              <a:ext cx="505705" cy="8619"/>
            </a:xfrm>
            <a:custGeom>
              <a:avLst/>
              <a:gdLst/>
              <a:ahLst/>
              <a:cxnLst/>
              <a:rect l="l" t="t" r="r" b="b"/>
              <a:pathLst>
                <a:path w="15665" h="267" extrusionOk="0">
                  <a:moveTo>
                    <a:pt x="0" y="0"/>
                  </a:moveTo>
                  <a:lnTo>
                    <a:pt x="0" y="266"/>
                  </a:lnTo>
                  <a:lnTo>
                    <a:pt x="15665" y="266"/>
                  </a:lnTo>
                  <a:lnTo>
                    <a:pt x="15665" y="0"/>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45;p2"/>
          <p:cNvGrpSpPr/>
          <p:nvPr/>
        </p:nvGrpSpPr>
        <p:grpSpPr>
          <a:xfrm>
            <a:off x="-638864" y="1919040"/>
            <a:ext cx="1591472" cy="841159"/>
            <a:chOff x="661553" y="1919040"/>
            <a:chExt cx="1591472" cy="841159"/>
          </a:xfrm>
        </p:grpSpPr>
        <p:sp>
          <p:nvSpPr>
            <p:cNvPr id="46" name="Google Shape;46;p2"/>
            <p:cNvSpPr/>
            <p:nvPr/>
          </p:nvSpPr>
          <p:spPr>
            <a:xfrm>
              <a:off x="661553" y="2267371"/>
              <a:ext cx="1400512" cy="411311"/>
            </a:xfrm>
            <a:custGeom>
              <a:avLst/>
              <a:gdLst/>
              <a:ahLst/>
              <a:cxnLst/>
              <a:rect l="l" t="t" r="r" b="b"/>
              <a:pathLst>
                <a:path w="43383" h="12741" extrusionOk="0">
                  <a:moveTo>
                    <a:pt x="24283" y="0"/>
                  </a:moveTo>
                  <a:lnTo>
                    <a:pt x="19387" y="4897"/>
                  </a:lnTo>
                  <a:lnTo>
                    <a:pt x="2304" y="4897"/>
                  </a:lnTo>
                  <a:lnTo>
                    <a:pt x="0" y="2593"/>
                  </a:lnTo>
                  <a:lnTo>
                    <a:pt x="0" y="2991"/>
                  </a:lnTo>
                  <a:lnTo>
                    <a:pt x="2193" y="5185"/>
                  </a:lnTo>
                  <a:lnTo>
                    <a:pt x="19498" y="5185"/>
                  </a:lnTo>
                  <a:lnTo>
                    <a:pt x="24416" y="266"/>
                  </a:lnTo>
                  <a:lnTo>
                    <a:pt x="30731" y="266"/>
                  </a:lnTo>
                  <a:lnTo>
                    <a:pt x="43183" y="12740"/>
                  </a:lnTo>
                  <a:cubicBezTo>
                    <a:pt x="43249" y="12674"/>
                    <a:pt x="43316" y="12607"/>
                    <a:pt x="43382" y="12541"/>
                  </a:cubicBezTo>
                  <a:lnTo>
                    <a:pt x="30842" y="0"/>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661553" y="2117869"/>
              <a:ext cx="1493485" cy="209610"/>
            </a:xfrm>
            <a:custGeom>
              <a:avLst/>
              <a:gdLst/>
              <a:ahLst/>
              <a:cxnLst/>
              <a:rect l="l" t="t" r="r" b="b"/>
              <a:pathLst>
                <a:path w="46263" h="6493" extrusionOk="0">
                  <a:moveTo>
                    <a:pt x="21802" y="1"/>
                  </a:moveTo>
                  <a:lnTo>
                    <a:pt x="15598" y="6204"/>
                  </a:lnTo>
                  <a:lnTo>
                    <a:pt x="4343" y="6204"/>
                  </a:lnTo>
                  <a:lnTo>
                    <a:pt x="0" y="1862"/>
                  </a:lnTo>
                  <a:lnTo>
                    <a:pt x="0" y="2261"/>
                  </a:lnTo>
                  <a:lnTo>
                    <a:pt x="4232" y="6492"/>
                  </a:lnTo>
                  <a:lnTo>
                    <a:pt x="15709" y="6492"/>
                  </a:lnTo>
                  <a:lnTo>
                    <a:pt x="21935" y="267"/>
                  </a:lnTo>
                  <a:lnTo>
                    <a:pt x="46262" y="267"/>
                  </a:lnTo>
                  <a:cubicBezTo>
                    <a:pt x="46262" y="222"/>
                    <a:pt x="46262" y="178"/>
                    <a:pt x="46262" y="134"/>
                  </a:cubicBezTo>
                  <a:cubicBezTo>
                    <a:pt x="46262" y="89"/>
                    <a:pt x="46262" y="45"/>
                    <a:pt x="46262"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043446" y="2661479"/>
              <a:ext cx="98720" cy="98720"/>
            </a:xfrm>
            <a:custGeom>
              <a:avLst/>
              <a:gdLst/>
              <a:ahLst/>
              <a:cxnLst/>
              <a:rect l="l" t="t" r="r" b="b"/>
              <a:pathLst>
                <a:path w="3058" h="3058" extrusionOk="0">
                  <a:moveTo>
                    <a:pt x="1529" y="266"/>
                  </a:moveTo>
                  <a:cubicBezTo>
                    <a:pt x="2216" y="266"/>
                    <a:pt x="2792" y="842"/>
                    <a:pt x="2792" y="1529"/>
                  </a:cubicBezTo>
                  <a:cubicBezTo>
                    <a:pt x="2792" y="2216"/>
                    <a:pt x="2216" y="2770"/>
                    <a:pt x="1529" y="2770"/>
                  </a:cubicBezTo>
                  <a:cubicBezTo>
                    <a:pt x="842" y="2770"/>
                    <a:pt x="288" y="2216"/>
                    <a:pt x="288" y="1529"/>
                  </a:cubicBezTo>
                  <a:cubicBezTo>
                    <a:pt x="288" y="842"/>
                    <a:pt x="842" y="266"/>
                    <a:pt x="1529" y="266"/>
                  </a:cubicBezTo>
                  <a:close/>
                  <a:moveTo>
                    <a:pt x="1529" y="0"/>
                  </a:moveTo>
                  <a:cubicBezTo>
                    <a:pt x="1174" y="0"/>
                    <a:pt x="842" y="133"/>
                    <a:pt x="576" y="333"/>
                  </a:cubicBezTo>
                  <a:lnTo>
                    <a:pt x="731" y="488"/>
                  </a:lnTo>
                  <a:lnTo>
                    <a:pt x="532" y="687"/>
                  </a:lnTo>
                  <a:lnTo>
                    <a:pt x="377" y="532"/>
                  </a:lnTo>
                  <a:cubicBezTo>
                    <a:pt x="155" y="798"/>
                    <a:pt x="0" y="1153"/>
                    <a:pt x="0" y="1529"/>
                  </a:cubicBezTo>
                  <a:cubicBezTo>
                    <a:pt x="0" y="2371"/>
                    <a:pt x="687" y="3058"/>
                    <a:pt x="1529" y="3058"/>
                  </a:cubicBezTo>
                  <a:cubicBezTo>
                    <a:pt x="2371" y="3058"/>
                    <a:pt x="3058" y="2371"/>
                    <a:pt x="3058" y="1529"/>
                  </a:cubicBezTo>
                  <a:cubicBezTo>
                    <a:pt x="3058" y="687"/>
                    <a:pt x="2371" y="0"/>
                    <a:pt x="1529"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155015" y="2072802"/>
              <a:ext cx="98010" cy="98752"/>
            </a:xfrm>
            <a:custGeom>
              <a:avLst/>
              <a:gdLst/>
              <a:ahLst/>
              <a:cxnLst/>
              <a:rect l="l" t="t" r="r" b="b"/>
              <a:pathLst>
                <a:path w="3036" h="3059" extrusionOk="0">
                  <a:moveTo>
                    <a:pt x="1507" y="289"/>
                  </a:moveTo>
                  <a:cubicBezTo>
                    <a:pt x="2216" y="289"/>
                    <a:pt x="2770" y="843"/>
                    <a:pt x="2770" y="1530"/>
                  </a:cubicBezTo>
                  <a:cubicBezTo>
                    <a:pt x="2770" y="2216"/>
                    <a:pt x="2216" y="2793"/>
                    <a:pt x="1507" y="2793"/>
                  </a:cubicBezTo>
                  <a:cubicBezTo>
                    <a:pt x="820" y="2793"/>
                    <a:pt x="266" y="2216"/>
                    <a:pt x="266" y="1530"/>
                  </a:cubicBezTo>
                  <a:cubicBezTo>
                    <a:pt x="266" y="843"/>
                    <a:pt x="820" y="289"/>
                    <a:pt x="1507" y="289"/>
                  </a:cubicBezTo>
                  <a:close/>
                  <a:moveTo>
                    <a:pt x="1507" y="1"/>
                  </a:moveTo>
                  <a:cubicBezTo>
                    <a:pt x="732" y="1"/>
                    <a:pt x="67" y="621"/>
                    <a:pt x="0" y="1397"/>
                  </a:cubicBezTo>
                  <a:lnTo>
                    <a:pt x="133" y="1397"/>
                  </a:lnTo>
                  <a:lnTo>
                    <a:pt x="133" y="1663"/>
                  </a:lnTo>
                  <a:lnTo>
                    <a:pt x="0" y="1663"/>
                  </a:lnTo>
                  <a:cubicBezTo>
                    <a:pt x="67" y="2460"/>
                    <a:pt x="732" y="3058"/>
                    <a:pt x="1507" y="3058"/>
                  </a:cubicBezTo>
                  <a:cubicBezTo>
                    <a:pt x="2349" y="3058"/>
                    <a:pt x="3036" y="2372"/>
                    <a:pt x="3036" y="1530"/>
                  </a:cubicBezTo>
                  <a:cubicBezTo>
                    <a:pt x="3036" y="688"/>
                    <a:pt x="2349" y="1"/>
                    <a:pt x="1507"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155015" y="2117869"/>
              <a:ext cx="4326" cy="8619"/>
            </a:xfrm>
            <a:custGeom>
              <a:avLst/>
              <a:gdLst/>
              <a:ahLst/>
              <a:cxnLst/>
              <a:rect l="l" t="t" r="r" b="b"/>
              <a:pathLst>
                <a:path w="134" h="267" extrusionOk="0">
                  <a:moveTo>
                    <a:pt x="0" y="1"/>
                  </a:moveTo>
                  <a:cubicBezTo>
                    <a:pt x="0" y="45"/>
                    <a:pt x="0" y="89"/>
                    <a:pt x="0" y="134"/>
                  </a:cubicBezTo>
                  <a:cubicBezTo>
                    <a:pt x="0" y="178"/>
                    <a:pt x="0" y="222"/>
                    <a:pt x="0" y="267"/>
                  </a:cubicBezTo>
                  <a:lnTo>
                    <a:pt x="133" y="267"/>
                  </a:lnTo>
                  <a:lnTo>
                    <a:pt x="133"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1779502" y="1951936"/>
              <a:ext cx="3616" cy="8619"/>
            </a:xfrm>
            <a:custGeom>
              <a:avLst/>
              <a:gdLst/>
              <a:ahLst/>
              <a:cxnLst/>
              <a:rect l="l" t="t" r="r" b="b"/>
              <a:pathLst>
                <a:path w="112" h="267" extrusionOk="0">
                  <a:moveTo>
                    <a:pt x="89" y="0"/>
                  </a:moveTo>
                  <a:cubicBezTo>
                    <a:pt x="67" y="89"/>
                    <a:pt x="23" y="178"/>
                    <a:pt x="0" y="266"/>
                  </a:cubicBezTo>
                  <a:lnTo>
                    <a:pt x="111" y="266"/>
                  </a:lnTo>
                  <a:lnTo>
                    <a:pt x="111" y="0"/>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951936" y="1951936"/>
              <a:ext cx="821138" cy="187432"/>
            </a:xfrm>
            <a:custGeom>
              <a:avLst/>
              <a:gdLst/>
              <a:ahLst/>
              <a:cxnLst/>
              <a:rect l="l" t="t" r="r" b="b"/>
              <a:pathLst>
                <a:path w="25436" h="5806" extrusionOk="0">
                  <a:moveTo>
                    <a:pt x="10436" y="0"/>
                  </a:moveTo>
                  <a:lnTo>
                    <a:pt x="4919" y="5539"/>
                  </a:lnTo>
                  <a:lnTo>
                    <a:pt x="0" y="5539"/>
                  </a:lnTo>
                  <a:lnTo>
                    <a:pt x="0" y="5805"/>
                  </a:lnTo>
                  <a:lnTo>
                    <a:pt x="5030" y="5805"/>
                  </a:lnTo>
                  <a:lnTo>
                    <a:pt x="10569" y="266"/>
                  </a:lnTo>
                  <a:lnTo>
                    <a:pt x="25369" y="266"/>
                  </a:lnTo>
                  <a:cubicBezTo>
                    <a:pt x="25369" y="178"/>
                    <a:pt x="25392" y="89"/>
                    <a:pt x="25436"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851795" y="2077096"/>
              <a:ext cx="98752" cy="98752"/>
            </a:xfrm>
            <a:custGeom>
              <a:avLst/>
              <a:gdLst/>
              <a:ahLst/>
              <a:cxnLst/>
              <a:rect l="l" t="t" r="r" b="b"/>
              <a:pathLst>
                <a:path w="3059" h="3059" extrusionOk="0">
                  <a:moveTo>
                    <a:pt x="1529" y="289"/>
                  </a:moveTo>
                  <a:cubicBezTo>
                    <a:pt x="2216" y="289"/>
                    <a:pt x="2770" y="843"/>
                    <a:pt x="2770" y="1530"/>
                  </a:cubicBezTo>
                  <a:cubicBezTo>
                    <a:pt x="2770" y="2216"/>
                    <a:pt x="2216" y="2792"/>
                    <a:pt x="1529" y="2792"/>
                  </a:cubicBezTo>
                  <a:cubicBezTo>
                    <a:pt x="843" y="2792"/>
                    <a:pt x="266" y="2216"/>
                    <a:pt x="266" y="1530"/>
                  </a:cubicBezTo>
                  <a:cubicBezTo>
                    <a:pt x="266" y="843"/>
                    <a:pt x="843" y="289"/>
                    <a:pt x="1529" y="289"/>
                  </a:cubicBezTo>
                  <a:close/>
                  <a:moveTo>
                    <a:pt x="1529" y="1"/>
                  </a:moveTo>
                  <a:cubicBezTo>
                    <a:pt x="687" y="1"/>
                    <a:pt x="1" y="688"/>
                    <a:pt x="1" y="1530"/>
                  </a:cubicBezTo>
                  <a:cubicBezTo>
                    <a:pt x="1" y="2371"/>
                    <a:pt x="687" y="3058"/>
                    <a:pt x="1529" y="3058"/>
                  </a:cubicBezTo>
                  <a:cubicBezTo>
                    <a:pt x="2371" y="3058"/>
                    <a:pt x="3058" y="2371"/>
                    <a:pt x="3058" y="1530"/>
                  </a:cubicBezTo>
                  <a:cubicBezTo>
                    <a:pt x="3058" y="688"/>
                    <a:pt x="2371" y="1"/>
                    <a:pt x="1529"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1770205" y="1919040"/>
              <a:ext cx="98720" cy="98720"/>
            </a:xfrm>
            <a:custGeom>
              <a:avLst/>
              <a:gdLst/>
              <a:ahLst/>
              <a:cxnLst/>
              <a:rect l="l" t="t" r="r" b="b"/>
              <a:pathLst>
                <a:path w="3058" h="3058" extrusionOk="0">
                  <a:moveTo>
                    <a:pt x="1529" y="0"/>
                  </a:moveTo>
                  <a:cubicBezTo>
                    <a:pt x="864" y="0"/>
                    <a:pt x="288" y="421"/>
                    <a:pt x="89" y="1019"/>
                  </a:cubicBezTo>
                  <a:lnTo>
                    <a:pt x="377" y="1019"/>
                  </a:lnTo>
                  <a:cubicBezTo>
                    <a:pt x="576" y="576"/>
                    <a:pt x="1020" y="288"/>
                    <a:pt x="1529" y="288"/>
                  </a:cubicBezTo>
                  <a:cubicBezTo>
                    <a:pt x="2216" y="288"/>
                    <a:pt x="2770" y="842"/>
                    <a:pt x="2770" y="1529"/>
                  </a:cubicBezTo>
                  <a:cubicBezTo>
                    <a:pt x="2770" y="2216"/>
                    <a:pt x="2216" y="2770"/>
                    <a:pt x="1529" y="2770"/>
                  </a:cubicBezTo>
                  <a:cubicBezTo>
                    <a:pt x="842" y="2770"/>
                    <a:pt x="266" y="2216"/>
                    <a:pt x="266" y="1529"/>
                  </a:cubicBezTo>
                  <a:cubicBezTo>
                    <a:pt x="266" y="1440"/>
                    <a:pt x="288" y="1374"/>
                    <a:pt x="288" y="1285"/>
                  </a:cubicBezTo>
                  <a:lnTo>
                    <a:pt x="22" y="1285"/>
                  </a:lnTo>
                  <a:cubicBezTo>
                    <a:pt x="0" y="1374"/>
                    <a:pt x="0" y="1440"/>
                    <a:pt x="0" y="1529"/>
                  </a:cubicBezTo>
                  <a:cubicBezTo>
                    <a:pt x="0" y="2371"/>
                    <a:pt x="687" y="3058"/>
                    <a:pt x="1529" y="3058"/>
                  </a:cubicBezTo>
                  <a:cubicBezTo>
                    <a:pt x="2371" y="3058"/>
                    <a:pt x="3058" y="2371"/>
                    <a:pt x="3058" y="1529"/>
                  </a:cubicBezTo>
                  <a:cubicBezTo>
                    <a:pt x="3058" y="687"/>
                    <a:pt x="2371" y="0"/>
                    <a:pt x="1529"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1770915" y="1951936"/>
              <a:ext cx="11460" cy="8619"/>
            </a:xfrm>
            <a:custGeom>
              <a:avLst/>
              <a:gdLst/>
              <a:ahLst/>
              <a:cxnLst/>
              <a:rect l="l" t="t" r="r" b="b"/>
              <a:pathLst>
                <a:path w="355" h="267" extrusionOk="0">
                  <a:moveTo>
                    <a:pt x="67" y="0"/>
                  </a:moveTo>
                  <a:cubicBezTo>
                    <a:pt x="23" y="89"/>
                    <a:pt x="0" y="178"/>
                    <a:pt x="0" y="266"/>
                  </a:cubicBezTo>
                  <a:lnTo>
                    <a:pt x="266" y="266"/>
                  </a:lnTo>
                  <a:cubicBezTo>
                    <a:pt x="289" y="178"/>
                    <a:pt x="333" y="89"/>
                    <a:pt x="355"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56;p2"/>
          <p:cNvGrpSpPr/>
          <p:nvPr/>
        </p:nvGrpSpPr>
        <p:grpSpPr>
          <a:xfrm>
            <a:off x="4256903" y="4591772"/>
            <a:ext cx="182798" cy="598473"/>
            <a:chOff x="3638102" y="4583399"/>
            <a:chExt cx="182798" cy="598473"/>
          </a:xfrm>
        </p:grpSpPr>
        <p:sp>
          <p:nvSpPr>
            <p:cNvPr id="57" name="Google Shape;57;p2"/>
            <p:cNvSpPr/>
            <p:nvPr/>
          </p:nvSpPr>
          <p:spPr>
            <a:xfrm>
              <a:off x="3710947" y="4755502"/>
              <a:ext cx="21214" cy="426370"/>
            </a:xfrm>
            <a:custGeom>
              <a:avLst/>
              <a:gdLst/>
              <a:ahLst/>
              <a:cxnLst/>
              <a:rect l="l" t="t" r="r" b="b"/>
              <a:pathLst>
                <a:path w="355" h="7135" extrusionOk="0">
                  <a:moveTo>
                    <a:pt x="0" y="1"/>
                  </a:moveTo>
                  <a:lnTo>
                    <a:pt x="0" y="7135"/>
                  </a:lnTo>
                  <a:lnTo>
                    <a:pt x="355" y="7135"/>
                  </a:lnTo>
                  <a:lnTo>
                    <a:pt x="355"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3638102" y="4583399"/>
              <a:ext cx="182798" cy="181424"/>
            </a:xfrm>
            <a:custGeom>
              <a:avLst/>
              <a:gdLst/>
              <a:ahLst/>
              <a:cxnLst/>
              <a:rect l="l" t="t" r="r" b="b"/>
              <a:pathLst>
                <a:path w="3059" h="3036" extrusionOk="0">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2"/>
          <p:cNvGrpSpPr/>
          <p:nvPr/>
        </p:nvGrpSpPr>
        <p:grpSpPr>
          <a:xfrm>
            <a:off x="6769828" y="4744172"/>
            <a:ext cx="182798" cy="598473"/>
            <a:chOff x="3638102" y="4583399"/>
            <a:chExt cx="182798" cy="598473"/>
          </a:xfrm>
        </p:grpSpPr>
        <p:sp>
          <p:nvSpPr>
            <p:cNvPr id="60" name="Google Shape;60;p2"/>
            <p:cNvSpPr/>
            <p:nvPr/>
          </p:nvSpPr>
          <p:spPr>
            <a:xfrm>
              <a:off x="3710947" y="4755502"/>
              <a:ext cx="21214" cy="426370"/>
            </a:xfrm>
            <a:custGeom>
              <a:avLst/>
              <a:gdLst/>
              <a:ahLst/>
              <a:cxnLst/>
              <a:rect l="l" t="t" r="r" b="b"/>
              <a:pathLst>
                <a:path w="355" h="7135" extrusionOk="0">
                  <a:moveTo>
                    <a:pt x="0" y="1"/>
                  </a:moveTo>
                  <a:lnTo>
                    <a:pt x="0" y="7135"/>
                  </a:lnTo>
                  <a:lnTo>
                    <a:pt x="355" y="7135"/>
                  </a:lnTo>
                  <a:lnTo>
                    <a:pt x="355"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3638102" y="4583399"/>
              <a:ext cx="182798" cy="181424"/>
            </a:xfrm>
            <a:custGeom>
              <a:avLst/>
              <a:gdLst/>
              <a:ahLst/>
              <a:cxnLst/>
              <a:rect l="l" t="t" r="r" b="b"/>
              <a:pathLst>
                <a:path w="3059" h="3036" extrusionOk="0">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62;p2"/>
          <p:cNvGrpSpPr/>
          <p:nvPr/>
        </p:nvGrpSpPr>
        <p:grpSpPr>
          <a:xfrm>
            <a:off x="8423807" y="2302425"/>
            <a:ext cx="444699" cy="714806"/>
            <a:chOff x="8348444" y="2302425"/>
            <a:chExt cx="444699" cy="714806"/>
          </a:xfrm>
        </p:grpSpPr>
        <p:sp>
          <p:nvSpPr>
            <p:cNvPr id="63" name="Google Shape;63;p2"/>
            <p:cNvSpPr/>
            <p:nvPr/>
          </p:nvSpPr>
          <p:spPr>
            <a:xfrm>
              <a:off x="8348444" y="2302425"/>
              <a:ext cx="368261" cy="714806"/>
            </a:xfrm>
            <a:custGeom>
              <a:avLst/>
              <a:gdLst/>
              <a:ahLst/>
              <a:cxnLst/>
              <a:rect l="l" t="t" r="r" b="b"/>
              <a:pathLst>
                <a:path w="9395" h="18236" extrusionOk="0">
                  <a:moveTo>
                    <a:pt x="4476" y="1"/>
                  </a:moveTo>
                  <a:lnTo>
                    <a:pt x="0" y="4587"/>
                  </a:lnTo>
                  <a:lnTo>
                    <a:pt x="0" y="18235"/>
                  </a:lnTo>
                  <a:lnTo>
                    <a:pt x="9395" y="18235"/>
                  </a:lnTo>
                  <a:lnTo>
                    <a:pt x="93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8652425" y="2518678"/>
              <a:ext cx="140719" cy="38257"/>
            </a:xfrm>
            <a:custGeom>
              <a:avLst/>
              <a:gdLst/>
              <a:ahLst/>
              <a:cxnLst/>
              <a:rect l="l" t="t" r="r" b="b"/>
              <a:pathLst>
                <a:path w="3590" h="976" extrusionOk="0">
                  <a:moveTo>
                    <a:pt x="0" y="1"/>
                  </a:moveTo>
                  <a:lnTo>
                    <a:pt x="0" y="976"/>
                  </a:lnTo>
                  <a:lnTo>
                    <a:pt x="3589" y="976"/>
                  </a:lnTo>
                  <a:lnTo>
                    <a:pt x="35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8652425" y="2645482"/>
              <a:ext cx="140719" cy="38257"/>
            </a:xfrm>
            <a:custGeom>
              <a:avLst/>
              <a:gdLst/>
              <a:ahLst/>
              <a:cxnLst/>
              <a:rect l="l" t="t" r="r" b="b"/>
              <a:pathLst>
                <a:path w="3590" h="976" extrusionOk="0">
                  <a:moveTo>
                    <a:pt x="0" y="1"/>
                  </a:moveTo>
                  <a:lnTo>
                    <a:pt x="0" y="975"/>
                  </a:lnTo>
                  <a:lnTo>
                    <a:pt x="3589" y="975"/>
                  </a:lnTo>
                  <a:lnTo>
                    <a:pt x="35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8652425" y="2772286"/>
              <a:ext cx="140719" cy="37394"/>
            </a:xfrm>
            <a:custGeom>
              <a:avLst/>
              <a:gdLst/>
              <a:ahLst/>
              <a:cxnLst/>
              <a:rect l="l" t="t" r="r" b="b"/>
              <a:pathLst>
                <a:path w="3590" h="954" extrusionOk="0">
                  <a:moveTo>
                    <a:pt x="0" y="0"/>
                  </a:moveTo>
                  <a:lnTo>
                    <a:pt x="0" y="953"/>
                  </a:lnTo>
                  <a:lnTo>
                    <a:pt x="3589" y="953"/>
                  </a:lnTo>
                  <a:lnTo>
                    <a:pt x="35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8652425" y="2899090"/>
              <a:ext cx="140719" cy="37355"/>
            </a:xfrm>
            <a:custGeom>
              <a:avLst/>
              <a:gdLst/>
              <a:ahLst/>
              <a:cxnLst/>
              <a:rect l="l" t="t" r="r" b="b"/>
              <a:pathLst>
                <a:path w="3590" h="953" extrusionOk="0">
                  <a:moveTo>
                    <a:pt x="0" y="0"/>
                  </a:moveTo>
                  <a:lnTo>
                    <a:pt x="0" y="953"/>
                  </a:lnTo>
                  <a:lnTo>
                    <a:pt x="3589" y="953"/>
                  </a:lnTo>
                  <a:lnTo>
                    <a:pt x="35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68;p2"/>
          <p:cNvGrpSpPr/>
          <p:nvPr/>
        </p:nvGrpSpPr>
        <p:grpSpPr>
          <a:xfrm>
            <a:off x="8772496" y="3682006"/>
            <a:ext cx="399902" cy="651901"/>
            <a:chOff x="8772496" y="3715501"/>
            <a:chExt cx="399902" cy="651901"/>
          </a:xfrm>
        </p:grpSpPr>
        <p:sp>
          <p:nvSpPr>
            <p:cNvPr id="69" name="Google Shape;69;p2"/>
            <p:cNvSpPr/>
            <p:nvPr/>
          </p:nvSpPr>
          <p:spPr>
            <a:xfrm>
              <a:off x="8838105" y="3859218"/>
              <a:ext cx="334293" cy="508184"/>
            </a:xfrm>
            <a:custGeom>
              <a:avLst/>
              <a:gdLst/>
              <a:ahLst/>
              <a:cxnLst/>
              <a:rect l="l" t="t" r="r" b="b"/>
              <a:pathLst>
                <a:path w="7113" h="10813" extrusionOk="0">
                  <a:moveTo>
                    <a:pt x="0" y="1"/>
                  </a:moveTo>
                  <a:lnTo>
                    <a:pt x="0" y="3723"/>
                  </a:lnTo>
                  <a:lnTo>
                    <a:pt x="7112" y="10813"/>
                  </a:lnTo>
                  <a:lnTo>
                    <a:pt x="7112" y="10436"/>
                  </a:lnTo>
                  <a:lnTo>
                    <a:pt x="288" y="3612"/>
                  </a:lnTo>
                  <a:lnTo>
                    <a:pt x="288" y="1"/>
                  </a:ln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8772496" y="3715501"/>
              <a:ext cx="143718" cy="143765"/>
            </a:xfrm>
            <a:custGeom>
              <a:avLst/>
              <a:gdLst/>
              <a:ahLst/>
              <a:cxnLst/>
              <a:rect l="l" t="t" r="r" b="b"/>
              <a:pathLst>
                <a:path w="3058" h="3059" extrusionOk="0">
                  <a:moveTo>
                    <a:pt x="1529" y="289"/>
                  </a:moveTo>
                  <a:cubicBezTo>
                    <a:pt x="2216" y="289"/>
                    <a:pt x="2792" y="843"/>
                    <a:pt x="2792" y="1530"/>
                  </a:cubicBezTo>
                  <a:cubicBezTo>
                    <a:pt x="2792" y="2217"/>
                    <a:pt x="2216" y="2793"/>
                    <a:pt x="1529" y="2793"/>
                  </a:cubicBezTo>
                  <a:cubicBezTo>
                    <a:pt x="842" y="2793"/>
                    <a:pt x="288" y="2217"/>
                    <a:pt x="288" y="1530"/>
                  </a:cubicBezTo>
                  <a:cubicBezTo>
                    <a:pt x="288" y="843"/>
                    <a:pt x="842" y="289"/>
                    <a:pt x="1529" y="289"/>
                  </a:cubicBezTo>
                  <a:close/>
                  <a:moveTo>
                    <a:pt x="1529" y="1"/>
                  </a:moveTo>
                  <a:cubicBezTo>
                    <a:pt x="687" y="1"/>
                    <a:pt x="0" y="688"/>
                    <a:pt x="0" y="1530"/>
                  </a:cubicBezTo>
                  <a:cubicBezTo>
                    <a:pt x="0" y="2327"/>
                    <a:pt x="621" y="2992"/>
                    <a:pt x="1396" y="3059"/>
                  </a:cubicBezTo>
                  <a:lnTo>
                    <a:pt x="1396" y="2926"/>
                  </a:lnTo>
                  <a:lnTo>
                    <a:pt x="1684" y="2926"/>
                  </a:lnTo>
                  <a:lnTo>
                    <a:pt x="1684" y="3059"/>
                  </a:lnTo>
                  <a:cubicBezTo>
                    <a:pt x="2460" y="2992"/>
                    <a:pt x="3058" y="2327"/>
                    <a:pt x="3058" y="1530"/>
                  </a:cubicBezTo>
                  <a:cubicBezTo>
                    <a:pt x="3058" y="688"/>
                    <a:pt x="2371" y="1"/>
                    <a:pt x="1529" y="1"/>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2"/>
          <p:cNvGrpSpPr/>
          <p:nvPr/>
        </p:nvGrpSpPr>
        <p:grpSpPr>
          <a:xfrm rot="5400000">
            <a:off x="67035" y="943364"/>
            <a:ext cx="184279" cy="603321"/>
            <a:chOff x="3638102" y="4583399"/>
            <a:chExt cx="182798" cy="598473"/>
          </a:xfrm>
        </p:grpSpPr>
        <p:sp>
          <p:nvSpPr>
            <p:cNvPr id="72" name="Google Shape;72;p2"/>
            <p:cNvSpPr/>
            <p:nvPr/>
          </p:nvSpPr>
          <p:spPr>
            <a:xfrm>
              <a:off x="3710947" y="4755502"/>
              <a:ext cx="21214" cy="426370"/>
            </a:xfrm>
            <a:custGeom>
              <a:avLst/>
              <a:gdLst/>
              <a:ahLst/>
              <a:cxnLst/>
              <a:rect l="l" t="t" r="r" b="b"/>
              <a:pathLst>
                <a:path w="355" h="7135" extrusionOk="0">
                  <a:moveTo>
                    <a:pt x="0" y="1"/>
                  </a:moveTo>
                  <a:lnTo>
                    <a:pt x="0" y="7135"/>
                  </a:lnTo>
                  <a:lnTo>
                    <a:pt x="355" y="7135"/>
                  </a:lnTo>
                  <a:lnTo>
                    <a:pt x="35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638102" y="4583399"/>
              <a:ext cx="182798" cy="181424"/>
            </a:xfrm>
            <a:custGeom>
              <a:avLst/>
              <a:gdLst/>
              <a:ahLst/>
              <a:cxnLst/>
              <a:rect l="l" t="t" r="r" b="b"/>
              <a:pathLst>
                <a:path w="3059" h="3036" extrusionOk="0">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74;p2"/>
          <p:cNvGrpSpPr/>
          <p:nvPr/>
        </p:nvGrpSpPr>
        <p:grpSpPr>
          <a:xfrm>
            <a:off x="-606990" y="-177539"/>
            <a:ext cx="3434729" cy="1094377"/>
            <a:chOff x="1035175" y="739350"/>
            <a:chExt cx="2659900" cy="847500"/>
          </a:xfrm>
        </p:grpSpPr>
        <p:sp>
          <p:nvSpPr>
            <p:cNvPr id="75" name="Google Shape;75;p2"/>
            <p:cNvSpPr/>
            <p:nvPr/>
          </p:nvSpPr>
          <p:spPr>
            <a:xfrm>
              <a:off x="1092800" y="1117100"/>
              <a:ext cx="2529150" cy="430400"/>
            </a:xfrm>
            <a:custGeom>
              <a:avLst/>
              <a:gdLst/>
              <a:ahLst/>
              <a:cxnLst/>
              <a:rect l="l" t="t" r="r" b="b"/>
              <a:pathLst>
                <a:path w="101166" h="17216" extrusionOk="0">
                  <a:moveTo>
                    <a:pt x="55613" y="1"/>
                  </a:moveTo>
                  <a:lnTo>
                    <a:pt x="49054" y="6559"/>
                  </a:lnTo>
                  <a:lnTo>
                    <a:pt x="5960" y="6559"/>
                  </a:lnTo>
                  <a:lnTo>
                    <a:pt x="0" y="12497"/>
                  </a:lnTo>
                  <a:lnTo>
                    <a:pt x="200" y="12696"/>
                  </a:lnTo>
                  <a:lnTo>
                    <a:pt x="6071" y="6825"/>
                  </a:lnTo>
                  <a:lnTo>
                    <a:pt x="49165" y="6825"/>
                  </a:lnTo>
                  <a:lnTo>
                    <a:pt x="55723" y="289"/>
                  </a:lnTo>
                  <a:lnTo>
                    <a:pt x="63589" y="289"/>
                  </a:lnTo>
                  <a:lnTo>
                    <a:pt x="80516" y="17216"/>
                  </a:lnTo>
                  <a:lnTo>
                    <a:pt x="101166" y="17216"/>
                  </a:lnTo>
                  <a:lnTo>
                    <a:pt x="101166" y="16928"/>
                  </a:lnTo>
                  <a:lnTo>
                    <a:pt x="80627" y="16928"/>
                  </a:lnTo>
                  <a:lnTo>
                    <a:pt x="63700"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035175" y="1417725"/>
              <a:ext cx="83675" cy="76600"/>
            </a:xfrm>
            <a:custGeom>
              <a:avLst/>
              <a:gdLst/>
              <a:ahLst/>
              <a:cxnLst/>
              <a:rect l="l" t="t" r="r" b="b"/>
              <a:pathLst>
                <a:path w="3347" h="3064" extrusionOk="0">
                  <a:moveTo>
                    <a:pt x="1663" y="283"/>
                  </a:moveTo>
                  <a:cubicBezTo>
                    <a:pt x="1984" y="283"/>
                    <a:pt x="2305" y="405"/>
                    <a:pt x="2549" y="649"/>
                  </a:cubicBezTo>
                  <a:cubicBezTo>
                    <a:pt x="3036" y="1136"/>
                    <a:pt x="3036" y="1934"/>
                    <a:pt x="2549" y="2421"/>
                  </a:cubicBezTo>
                  <a:cubicBezTo>
                    <a:pt x="2305" y="2665"/>
                    <a:pt x="1984" y="2787"/>
                    <a:pt x="1663" y="2787"/>
                  </a:cubicBezTo>
                  <a:cubicBezTo>
                    <a:pt x="1341" y="2787"/>
                    <a:pt x="1020" y="2665"/>
                    <a:pt x="776" y="2421"/>
                  </a:cubicBezTo>
                  <a:cubicBezTo>
                    <a:pt x="289" y="1934"/>
                    <a:pt x="289" y="1136"/>
                    <a:pt x="776" y="649"/>
                  </a:cubicBezTo>
                  <a:cubicBezTo>
                    <a:pt x="1020" y="405"/>
                    <a:pt x="1341" y="283"/>
                    <a:pt x="1663" y="283"/>
                  </a:cubicBezTo>
                  <a:close/>
                  <a:moveTo>
                    <a:pt x="1674" y="1"/>
                  </a:moveTo>
                  <a:cubicBezTo>
                    <a:pt x="1286" y="1"/>
                    <a:pt x="898" y="150"/>
                    <a:pt x="599" y="450"/>
                  </a:cubicBezTo>
                  <a:cubicBezTo>
                    <a:pt x="1" y="1048"/>
                    <a:pt x="1" y="2023"/>
                    <a:pt x="599" y="2621"/>
                  </a:cubicBezTo>
                  <a:cubicBezTo>
                    <a:pt x="887" y="2909"/>
                    <a:pt x="1286" y="3064"/>
                    <a:pt x="1663" y="3064"/>
                  </a:cubicBezTo>
                  <a:cubicBezTo>
                    <a:pt x="2061" y="3064"/>
                    <a:pt x="2460" y="2909"/>
                    <a:pt x="2748" y="2621"/>
                  </a:cubicBezTo>
                  <a:cubicBezTo>
                    <a:pt x="3347" y="2023"/>
                    <a:pt x="3347" y="1048"/>
                    <a:pt x="2748" y="450"/>
                  </a:cubicBezTo>
                  <a:cubicBezTo>
                    <a:pt x="2449" y="150"/>
                    <a:pt x="2061" y="1"/>
                    <a:pt x="1674"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3611400" y="1510225"/>
              <a:ext cx="83675" cy="76625"/>
            </a:xfrm>
            <a:custGeom>
              <a:avLst/>
              <a:gdLst/>
              <a:ahLst/>
              <a:cxnLst/>
              <a:rect l="l" t="t" r="r" b="b"/>
              <a:pathLst>
                <a:path w="3347" h="3065" extrusionOk="0">
                  <a:moveTo>
                    <a:pt x="1663" y="283"/>
                  </a:moveTo>
                  <a:cubicBezTo>
                    <a:pt x="1984" y="283"/>
                    <a:pt x="2305" y="405"/>
                    <a:pt x="2549" y="649"/>
                  </a:cubicBezTo>
                  <a:cubicBezTo>
                    <a:pt x="3036" y="1136"/>
                    <a:pt x="3036" y="1934"/>
                    <a:pt x="2549" y="2422"/>
                  </a:cubicBezTo>
                  <a:cubicBezTo>
                    <a:pt x="2305" y="2665"/>
                    <a:pt x="1984" y="2787"/>
                    <a:pt x="1663" y="2787"/>
                  </a:cubicBezTo>
                  <a:cubicBezTo>
                    <a:pt x="1341" y="2787"/>
                    <a:pt x="1020" y="2665"/>
                    <a:pt x="776" y="2422"/>
                  </a:cubicBezTo>
                  <a:cubicBezTo>
                    <a:pt x="311" y="1934"/>
                    <a:pt x="311" y="1136"/>
                    <a:pt x="776" y="649"/>
                  </a:cubicBezTo>
                  <a:cubicBezTo>
                    <a:pt x="1020" y="405"/>
                    <a:pt x="1341" y="283"/>
                    <a:pt x="1663" y="283"/>
                  </a:cubicBezTo>
                  <a:close/>
                  <a:moveTo>
                    <a:pt x="1674" y="1"/>
                  </a:moveTo>
                  <a:cubicBezTo>
                    <a:pt x="1286" y="1"/>
                    <a:pt x="898" y="151"/>
                    <a:pt x="599" y="450"/>
                  </a:cubicBezTo>
                  <a:cubicBezTo>
                    <a:pt x="1" y="1048"/>
                    <a:pt x="1" y="2023"/>
                    <a:pt x="599" y="2599"/>
                  </a:cubicBezTo>
                  <a:cubicBezTo>
                    <a:pt x="887" y="2909"/>
                    <a:pt x="1286" y="3064"/>
                    <a:pt x="1663" y="3064"/>
                  </a:cubicBezTo>
                  <a:cubicBezTo>
                    <a:pt x="2062" y="3064"/>
                    <a:pt x="2460" y="2909"/>
                    <a:pt x="2748" y="2599"/>
                  </a:cubicBezTo>
                  <a:cubicBezTo>
                    <a:pt x="3347" y="2023"/>
                    <a:pt x="3347" y="1048"/>
                    <a:pt x="2748" y="450"/>
                  </a:cubicBezTo>
                  <a:cubicBezTo>
                    <a:pt x="2449" y="151"/>
                    <a:pt x="2062" y="1"/>
                    <a:pt x="1674"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509875" y="739350"/>
              <a:ext cx="638125" cy="396600"/>
            </a:xfrm>
            <a:custGeom>
              <a:avLst/>
              <a:gdLst/>
              <a:ahLst/>
              <a:cxnLst/>
              <a:rect l="l" t="t" r="r" b="b"/>
              <a:pathLst>
                <a:path w="25525" h="15864" extrusionOk="0">
                  <a:moveTo>
                    <a:pt x="1" y="0"/>
                  </a:moveTo>
                  <a:lnTo>
                    <a:pt x="1" y="5650"/>
                  </a:lnTo>
                  <a:lnTo>
                    <a:pt x="10237" y="15864"/>
                  </a:lnTo>
                  <a:lnTo>
                    <a:pt x="25525" y="15864"/>
                  </a:lnTo>
                  <a:lnTo>
                    <a:pt x="25525" y="15576"/>
                  </a:lnTo>
                  <a:lnTo>
                    <a:pt x="10348" y="15576"/>
                  </a:lnTo>
                  <a:lnTo>
                    <a:pt x="289" y="5539"/>
                  </a:lnTo>
                  <a:lnTo>
                    <a:pt x="289" y="0"/>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2140225" y="1087600"/>
              <a:ext cx="83675" cy="76050"/>
            </a:xfrm>
            <a:custGeom>
              <a:avLst/>
              <a:gdLst/>
              <a:ahLst/>
              <a:cxnLst/>
              <a:rect l="l" t="t" r="r" b="b"/>
              <a:pathLst>
                <a:path w="3347" h="3042" extrusionOk="0">
                  <a:moveTo>
                    <a:pt x="1663" y="272"/>
                  </a:moveTo>
                  <a:cubicBezTo>
                    <a:pt x="1995" y="272"/>
                    <a:pt x="2305" y="405"/>
                    <a:pt x="2549" y="649"/>
                  </a:cubicBezTo>
                  <a:cubicBezTo>
                    <a:pt x="3036" y="1136"/>
                    <a:pt x="3036" y="1912"/>
                    <a:pt x="2549" y="2399"/>
                  </a:cubicBezTo>
                  <a:cubicBezTo>
                    <a:pt x="2305" y="2643"/>
                    <a:pt x="1984" y="2765"/>
                    <a:pt x="1663" y="2765"/>
                  </a:cubicBezTo>
                  <a:cubicBezTo>
                    <a:pt x="1341" y="2765"/>
                    <a:pt x="1020" y="2643"/>
                    <a:pt x="776" y="2399"/>
                  </a:cubicBezTo>
                  <a:cubicBezTo>
                    <a:pt x="289" y="1912"/>
                    <a:pt x="289" y="1136"/>
                    <a:pt x="776" y="649"/>
                  </a:cubicBezTo>
                  <a:cubicBezTo>
                    <a:pt x="1020" y="405"/>
                    <a:pt x="1352" y="272"/>
                    <a:pt x="1663" y="272"/>
                  </a:cubicBezTo>
                  <a:close/>
                  <a:moveTo>
                    <a:pt x="1674" y="1"/>
                  </a:moveTo>
                  <a:cubicBezTo>
                    <a:pt x="1286" y="1"/>
                    <a:pt x="898" y="150"/>
                    <a:pt x="599" y="449"/>
                  </a:cubicBezTo>
                  <a:cubicBezTo>
                    <a:pt x="1" y="1048"/>
                    <a:pt x="1" y="2000"/>
                    <a:pt x="599" y="2599"/>
                  </a:cubicBezTo>
                  <a:cubicBezTo>
                    <a:pt x="887" y="2909"/>
                    <a:pt x="1286" y="3042"/>
                    <a:pt x="1663" y="3042"/>
                  </a:cubicBezTo>
                  <a:cubicBezTo>
                    <a:pt x="2061" y="3042"/>
                    <a:pt x="2460" y="2909"/>
                    <a:pt x="2748" y="2599"/>
                  </a:cubicBezTo>
                  <a:cubicBezTo>
                    <a:pt x="3346" y="2000"/>
                    <a:pt x="3346" y="1048"/>
                    <a:pt x="2748" y="449"/>
                  </a:cubicBezTo>
                  <a:cubicBezTo>
                    <a:pt x="2449" y="150"/>
                    <a:pt x="2061" y="1"/>
                    <a:pt x="1674"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80;p2"/>
          <p:cNvGrpSpPr/>
          <p:nvPr/>
        </p:nvGrpSpPr>
        <p:grpSpPr>
          <a:xfrm>
            <a:off x="7460504" y="4636145"/>
            <a:ext cx="882614" cy="184274"/>
            <a:chOff x="7460504" y="4636145"/>
            <a:chExt cx="882614" cy="184274"/>
          </a:xfrm>
        </p:grpSpPr>
        <p:sp>
          <p:nvSpPr>
            <p:cNvPr id="81" name="Google Shape;81;p2"/>
            <p:cNvSpPr/>
            <p:nvPr/>
          </p:nvSpPr>
          <p:spPr>
            <a:xfrm>
              <a:off x="8158777" y="4636145"/>
              <a:ext cx="184341" cy="184274"/>
            </a:xfrm>
            <a:custGeom>
              <a:avLst/>
              <a:gdLst/>
              <a:ahLst/>
              <a:cxnLst/>
              <a:rect l="l" t="t" r="r" b="b"/>
              <a:pathLst>
                <a:path w="2749" h="2748" extrusionOk="0">
                  <a:moveTo>
                    <a:pt x="1374" y="0"/>
                  </a:moveTo>
                  <a:cubicBezTo>
                    <a:pt x="621" y="0"/>
                    <a:pt x="1" y="621"/>
                    <a:pt x="1" y="1374"/>
                  </a:cubicBezTo>
                  <a:cubicBezTo>
                    <a:pt x="1" y="2127"/>
                    <a:pt x="621" y="2748"/>
                    <a:pt x="1374" y="2748"/>
                  </a:cubicBezTo>
                  <a:cubicBezTo>
                    <a:pt x="2128" y="2748"/>
                    <a:pt x="2748" y="2127"/>
                    <a:pt x="2748" y="1374"/>
                  </a:cubicBezTo>
                  <a:cubicBezTo>
                    <a:pt x="2748" y="621"/>
                    <a:pt x="2128" y="0"/>
                    <a:pt x="1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7820068" y="4636145"/>
              <a:ext cx="182799" cy="184274"/>
            </a:xfrm>
            <a:custGeom>
              <a:avLst/>
              <a:gdLst/>
              <a:ahLst/>
              <a:cxnLst/>
              <a:rect l="l" t="t" r="r" b="b"/>
              <a:pathLst>
                <a:path w="2726" h="2748" extrusionOk="0">
                  <a:moveTo>
                    <a:pt x="1352" y="0"/>
                  </a:moveTo>
                  <a:cubicBezTo>
                    <a:pt x="598" y="0"/>
                    <a:pt x="0" y="621"/>
                    <a:pt x="0" y="1374"/>
                  </a:cubicBezTo>
                  <a:cubicBezTo>
                    <a:pt x="0" y="2127"/>
                    <a:pt x="598" y="2748"/>
                    <a:pt x="1352" y="2748"/>
                  </a:cubicBezTo>
                  <a:cubicBezTo>
                    <a:pt x="2105" y="2748"/>
                    <a:pt x="2725" y="2127"/>
                    <a:pt x="2725" y="1374"/>
                  </a:cubicBezTo>
                  <a:cubicBezTo>
                    <a:pt x="2725" y="621"/>
                    <a:pt x="2105"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7460504" y="4636145"/>
              <a:ext cx="184274" cy="184274"/>
            </a:xfrm>
            <a:custGeom>
              <a:avLst/>
              <a:gdLst/>
              <a:ahLst/>
              <a:cxnLst/>
              <a:rect l="l" t="t" r="r" b="b"/>
              <a:pathLst>
                <a:path w="2748" h="2748" extrusionOk="0">
                  <a:moveTo>
                    <a:pt x="1374" y="0"/>
                  </a:moveTo>
                  <a:cubicBezTo>
                    <a:pt x="621" y="0"/>
                    <a:pt x="0" y="621"/>
                    <a:pt x="0" y="1374"/>
                  </a:cubicBezTo>
                  <a:cubicBezTo>
                    <a:pt x="0" y="2127"/>
                    <a:pt x="621" y="2748"/>
                    <a:pt x="1374" y="2748"/>
                  </a:cubicBezTo>
                  <a:cubicBezTo>
                    <a:pt x="2127" y="2748"/>
                    <a:pt x="2748" y="2127"/>
                    <a:pt x="2748" y="1374"/>
                  </a:cubicBezTo>
                  <a:cubicBezTo>
                    <a:pt x="2748" y="621"/>
                    <a:pt x="2127" y="0"/>
                    <a:pt x="1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9"/>
        <p:cNvGrpSpPr/>
        <p:nvPr/>
      </p:nvGrpSpPr>
      <p:grpSpPr>
        <a:xfrm>
          <a:off x="0" y="0"/>
          <a:ext cx="0" cy="0"/>
          <a:chOff x="0" y="0"/>
          <a:chExt cx="0" cy="0"/>
        </a:xfrm>
      </p:grpSpPr>
      <p:sp>
        <p:nvSpPr>
          <p:cNvPr id="310" name="Google Shape;310;p6"/>
          <p:cNvSpPr txBox="1">
            <a:spLocks noGrp="1"/>
          </p:cNvSpPr>
          <p:nvPr>
            <p:ph type="title"/>
          </p:nvPr>
        </p:nvSpPr>
        <p:spPr>
          <a:xfrm>
            <a:off x="720000" y="540000"/>
            <a:ext cx="7704000" cy="572700"/>
          </a:xfrm>
          <a:prstGeom prst="rect">
            <a:avLst/>
          </a:prstGeom>
          <a:solidFill>
            <a:schemeClr val="lt2"/>
          </a:solidFill>
        </p:spPr>
        <p:txBody>
          <a:bodyPr spcFirstLastPara="1" wrap="square" lIns="91425" tIns="91425" rIns="91425" bIns="91425" anchor="t" anchorCtr="0">
            <a:noAutofit/>
          </a:bodyPr>
          <a:lstStyle>
            <a:lvl1pPr lvl="0">
              <a:spcBef>
                <a:spcPts val="0"/>
              </a:spcBef>
              <a:spcAft>
                <a:spcPts val="0"/>
              </a:spcAft>
              <a:buSzPts val="3000"/>
              <a:buNone/>
              <a:defRPr>
                <a:solidFill>
                  <a:schemeClr val="lt1"/>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grpSp>
        <p:nvGrpSpPr>
          <p:cNvPr id="311" name="Google Shape;311;p6"/>
          <p:cNvGrpSpPr/>
          <p:nvPr/>
        </p:nvGrpSpPr>
        <p:grpSpPr>
          <a:xfrm>
            <a:off x="-175865" y="4502157"/>
            <a:ext cx="1468333" cy="494947"/>
            <a:chOff x="-21957" y="3648039"/>
            <a:chExt cx="1468333" cy="494947"/>
          </a:xfrm>
        </p:grpSpPr>
        <p:sp>
          <p:nvSpPr>
            <p:cNvPr id="312" name="Google Shape;312;p6"/>
            <p:cNvSpPr/>
            <p:nvPr/>
          </p:nvSpPr>
          <p:spPr>
            <a:xfrm>
              <a:off x="1113676" y="3810286"/>
              <a:ext cx="332700" cy="3327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21957" y="3648039"/>
              <a:ext cx="1150161" cy="332607"/>
            </a:xfrm>
            <a:custGeom>
              <a:avLst/>
              <a:gdLst/>
              <a:ahLst/>
              <a:cxnLst/>
              <a:rect l="l" t="t" r="r" b="b"/>
              <a:pathLst>
                <a:path w="35628" h="10303" extrusionOk="0">
                  <a:moveTo>
                    <a:pt x="0" y="0"/>
                  </a:moveTo>
                  <a:lnTo>
                    <a:pt x="0" y="1108"/>
                  </a:lnTo>
                  <a:lnTo>
                    <a:pt x="9062" y="10192"/>
                  </a:lnTo>
                  <a:lnTo>
                    <a:pt x="9173" y="10303"/>
                  </a:lnTo>
                  <a:lnTo>
                    <a:pt x="35583" y="10303"/>
                  </a:lnTo>
                  <a:cubicBezTo>
                    <a:pt x="35583" y="10259"/>
                    <a:pt x="35583" y="10214"/>
                    <a:pt x="35583" y="10170"/>
                  </a:cubicBezTo>
                  <a:cubicBezTo>
                    <a:pt x="35583" y="9949"/>
                    <a:pt x="35605" y="9727"/>
                    <a:pt x="35627" y="9505"/>
                  </a:cubicBezTo>
                  <a:lnTo>
                    <a:pt x="9505" y="9505"/>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a:off x="1198819" y="3895801"/>
              <a:ext cx="162413" cy="161671"/>
            </a:xfrm>
            <a:custGeom>
              <a:avLst/>
              <a:gdLst/>
              <a:ahLst/>
              <a:cxnLst/>
              <a:rect l="l" t="t" r="r" b="b"/>
              <a:pathLst>
                <a:path w="5031" h="5008" extrusionOk="0">
                  <a:moveTo>
                    <a:pt x="2505" y="0"/>
                  </a:moveTo>
                  <a:cubicBezTo>
                    <a:pt x="1131" y="0"/>
                    <a:pt x="1" y="1108"/>
                    <a:pt x="1" y="2504"/>
                  </a:cubicBezTo>
                  <a:cubicBezTo>
                    <a:pt x="1" y="3878"/>
                    <a:pt x="1131" y="5008"/>
                    <a:pt x="2505" y="5008"/>
                  </a:cubicBezTo>
                  <a:cubicBezTo>
                    <a:pt x="3900" y="5008"/>
                    <a:pt x="5030" y="3878"/>
                    <a:pt x="5030" y="2504"/>
                  </a:cubicBezTo>
                  <a:cubicBezTo>
                    <a:pt x="5030" y="1108"/>
                    <a:pt x="3900" y="0"/>
                    <a:pt x="25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 name="Google Shape;315;p6"/>
          <p:cNvGrpSpPr/>
          <p:nvPr/>
        </p:nvGrpSpPr>
        <p:grpSpPr>
          <a:xfrm>
            <a:off x="8552751" y="197413"/>
            <a:ext cx="878375" cy="275404"/>
            <a:chOff x="8363724" y="112839"/>
            <a:chExt cx="878375" cy="275404"/>
          </a:xfrm>
        </p:grpSpPr>
        <p:grpSp>
          <p:nvGrpSpPr>
            <p:cNvPr id="316" name="Google Shape;316;p6"/>
            <p:cNvGrpSpPr/>
            <p:nvPr/>
          </p:nvGrpSpPr>
          <p:grpSpPr>
            <a:xfrm>
              <a:off x="8363724" y="112839"/>
              <a:ext cx="878375" cy="275404"/>
              <a:chOff x="6611124" y="570039"/>
              <a:chExt cx="878375" cy="275404"/>
            </a:xfrm>
          </p:grpSpPr>
          <p:sp>
            <p:nvSpPr>
              <p:cNvPr id="317" name="Google Shape;317;p6"/>
              <p:cNvSpPr/>
              <p:nvPr/>
            </p:nvSpPr>
            <p:spPr>
              <a:xfrm>
                <a:off x="6675495" y="570039"/>
                <a:ext cx="814003" cy="195309"/>
              </a:xfrm>
              <a:custGeom>
                <a:avLst/>
                <a:gdLst/>
                <a:ahLst/>
                <a:cxnLst/>
                <a:rect l="l" t="t" r="r" b="b"/>
                <a:pathLst>
                  <a:path w="25215" h="6050" extrusionOk="0">
                    <a:moveTo>
                      <a:pt x="5916" y="1"/>
                    </a:moveTo>
                    <a:lnTo>
                      <a:pt x="0" y="5894"/>
                    </a:lnTo>
                    <a:cubicBezTo>
                      <a:pt x="89" y="5938"/>
                      <a:pt x="178" y="5983"/>
                      <a:pt x="244" y="6049"/>
                    </a:cubicBezTo>
                    <a:lnTo>
                      <a:pt x="6027" y="266"/>
                    </a:lnTo>
                    <a:lnTo>
                      <a:pt x="25214" y="266"/>
                    </a:lnTo>
                    <a:lnTo>
                      <a:pt x="25214"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6"/>
              <p:cNvSpPr/>
              <p:nvPr/>
            </p:nvSpPr>
            <p:spPr>
              <a:xfrm>
                <a:off x="6611124" y="755310"/>
                <a:ext cx="89423" cy="90133"/>
              </a:xfrm>
              <a:custGeom>
                <a:avLst/>
                <a:gdLst/>
                <a:ahLst/>
                <a:cxnLst/>
                <a:rect l="l" t="t" r="r" b="b"/>
                <a:pathLst>
                  <a:path w="2770" h="2792" extrusionOk="0">
                    <a:moveTo>
                      <a:pt x="1374" y="0"/>
                    </a:moveTo>
                    <a:cubicBezTo>
                      <a:pt x="621" y="0"/>
                      <a:pt x="0" y="620"/>
                      <a:pt x="0" y="1396"/>
                    </a:cubicBezTo>
                    <a:cubicBezTo>
                      <a:pt x="0" y="2171"/>
                      <a:pt x="621" y="2792"/>
                      <a:pt x="1374" y="2792"/>
                    </a:cubicBezTo>
                    <a:cubicBezTo>
                      <a:pt x="2149" y="2792"/>
                      <a:pt x="2770" y="2171"/>
                      <a:pt x="2770" y="1396"/>
                    </a:cubicBezTo>
                    <a:cubicBezTo>
                      <a:pt x="2770" y="953"/>
                      <a:pt x="2570" y="576"/>
                      <a:pt x="2238" y="310"/>
                    </a:cubicBezTo>
                    <a:lnTo>
                      <a:pt x="2083" y="487"/>
                    </a:lnTo>
                    <a:lnTo>
                      <a:pt x="1884" y="288"/>
                    </a:lnTo>
                    <a:lnTo>
                      <a:pt x="1994" y="155"/>
                    </a:lnTo>
                    <a:cubicBezTo>
                      <a:pt x="1817" y="66"/>
                      <a:pt x="1596" y="0"/>
                      <a:pt x="1374"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 name="Google Shape;319;p6"/>
            <p:cNvSpPr/>
            <p:nvPr/>
          </p:nvSpPr>
          <p:spPr>
            <a:xfrm>
              <a:off x="8424512" y="303114"/>
              <a:ext cx="11493" cy="10750"/>
            </a:xfrm>
            <a:custGeom>
              <a:avLst/>
              <a:gdLst/>
              <a:ahLst/>
              <a:cxnLst/>
              <a:rect l="l" t="t" r="r" b="b"/>
              <a:pathLst>
                <a:path w="356" h="333" extrusionOk="0">
                  <a:moveTo>
                    <a:pt x="111" y="0"/>
                  </a:moveTo>
                  <a:lnTo>
                    <a:pt x="1" y="133"/>
                  </a:lnTo>
                  <a:lnTo>
                    <a:pt x="200" y="332"/>
                  </a:lnTo>
                  <a:lnTo>
                    <a:pt x="355" y="155"/>
                  </a:lnTo>
                  <a:cubicBezTo>
                    <a:pt x="289" y="89"/>
                    <a:pt x="200" y="44"/>
                    <a:pt x="11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320;p6"/>
          <p:cNvGrpSpPr/>
          <p:nvPr/>
        </p:nvGrpSpPr>
        <p:grpSpPr>
          <a:xfrm>
            <a:off x="8808287" y="4418048"/>
            <a:ext cx="399902" cy="651901"/>
            <a:chOff x="8772496" y="3715501"/>
            <a:chExt cx="399902" cy="651901"/>
          </a:xfrm>
        </p:grpSpPr>
        <p:sp>
          <p:nvSpPr>
            <p:cNvPr id="321" name="Google Shape;321;p6"/>
            <p:cNvSpPr/>
            <p:nvPr/>
          </p:nvSpPr>
          <p:spPr>
            <a:xfrm>
              <a:off x="8838105" y="3859218"/>
              <a:ext cx="334293" cy="508184"/>
            </a:xfrm>
            <a:custGeom>
              <a:avLst/>
              <a:gdLst/>
              <a:ahLst/>
              <a:cxnLst/>
              <a:rect l="l" t="t" r="r" b="b"/>
              <a:pathLst>
                <a:path w="7113" h="10813" extrusionOk="0">
                  <a:moveTo>
                    <a:pt x="0" y="1"/>
                  </a:moveTo>
                  <a:lnTo>
                    <a:pt x="0" y="3723"/>
                  </a:lnTo>
                  <a:lnTo>
                    <a:pt x="7112" y="10813"/>
                  </a:lnTo>
                  <a:lnTo>
                    <a:pt x="7112" y="10436"/>
                  </a:lnTo>
                  <a:lnTo>
                    <a:pt x="288" y="3612"/>
                  </a:lnTo>
                  <a:lnTo>
                    <a:pt x="288" y="1"/>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8772496" y="3715501"/>
              <a:ext cx="143718" cy="143765"/>
            </a:xfrm>
            <a:custGeom>
              <a:avLst/>
              <a:gdLst/>
              <a:ahLst/>
              <a:cxnLst/>
              <a:rect l="l" t="t" r="r" b="b"/>
              <a:pathLst>
                <a:path w="3058" h="3059" extrusionOk="0">
                  <a:moveTo>
                    <a:pt x="1529" y="289"/>
                  </a:moveTo>
                  <a:cubicBezTo>
                    <a:pt x="2216" y="289"/>
                    <a:pt x="2792" y="843"/>
                    <a:pt x="2792" y="1530"/>
                  </a:cubicBezTo>
                  <a:cubicBezTo>
                    <a:pt x="2792" y="2217"/>
                    <a:pt x="2216" y="2793"/>
                    <a:pt x="1529" y="2793"/>
                  </a:cubicBezTo>
                  <a:cubicBezTo>
                    <a:pt x="842" y="2793"/>
                    <a:pt x="288" y="2217"/>
                    <a:pt x="288" y="1530"/>
                  </a:cubicBezTo>
                  <a:cubicBezTo>
                    <a:pt x="288" y="843"/>
                    <a:pt x="842" y="289"/>
                    <a:pt x="1529" y="289"/>
                  </a:cubicBezTo>
                  <a:close/>
                  <a:moveTo>
                    <a:pt x="1529" y="1"/>
                  </a:moveTo>
                  <a:cubicBezTo>
                    <a:pt x="687" y="1"/>
                    <a:pt x="0" y="688"/>
                    <a:pt x="0" y="1530"/>
                  </a:cubicBezTo>
                  <a:cubicBezTo>
                    <a:pt x="0" y="2327"/>
                    <a:pt x="621" y="2992"/>
                    <a:pt x="1396" y="3059"/>
                  </a:cubicBezTo>
                  <a:lnTo>
                    <a:pt x="1396" y="2926"/>
                  </a:lnTo>
                  <a:lnTo>
                    <a:pt x="1684" y="2926"/>
                  </a:lnTo>
                  <a:lnTo>
                    <a:pt x="1684" y="3059"/>
                  </a:lnTo>
                  <a:cubicBezTo>
                    <a:pt x="2460" y="2992"/>
                    <a:pt x="3058" y="2327"/>
                    <a:pt x="3058" y="1530"/>
                  </a:cubicBezTo>
                  <a:cubicBezTo>
                    <a:pt x="3058" y="688"/>
                    <a:pt x="2371" y="1"/>
                    <a:pt x="1529"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 name="Google Shape;323;p6"/>
          <p:cNvGrpSpPr/>
          <p:nvPr/>
        </p:nvGrpSpPr>
        <p:grpSpPr>
          <a:xfrm rot="-5400000" flipH="1">
            <a:off x="8363892" y="1804721"/>
            <a:ext cx="819124" cy="171856"/>
            <a:chOff x="919039" y="1581426"/>
            <a:chExt cx="600134" cy="125902"/>
          </a:xfrm>
        </p:grpSpPr>
        <p:sp>
          <p:nvSpPr>
            <p:cNvPr id="324" name="Google Shape;324;p6"/>
            <p:cNvSpPr/>
            <p:nvPr/>
          </p:nvSpPr>
          <p:spPr>
            <a:xfrm>
              <a:off x="1393982" y="1581426"/>
              <a:ext cx="125192" cy="125902"/>
            </a:xfrm>
            <a:custGeom>
              <a:avLst/>
              <a:gdLst/>
              <a:ahLst/>
              <a:cxnLst/>
              <a:rect l="l" t="t" r="r" b="b"/>
              <a:pathLst>
                <a:path w="3878" h="3900" extrusionOk="0">
                  <a:moveTo>
                    <a:pt x="0" y="0"/>
                  </a:moveTo>
                  <a:lnTo>
                    <a:pt x="0" y="3900"/>
                  </a:lnTo>
                  <a:lnTo>
                    <a:pt x="3877" y="3900"/>
                  </a:lnTo>
                  <a:lnTo>
                    <a:pt x="38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a:off x="1156511" y="1581426"/>
              <a:ext cx="125192" cy="125902"/>
            </a:xfrm>
            <a:custGeom>
              <a:avLst/>
              <a:gdLst/>
              <a:ahLst/>
              <a:cxnLst/>
              <a:rect l="l" t="t" r="r" b="b"/>
              <a:pathLst>
                <a:path w="3878" h="3900" extrusionOk="0">
                  <a:moveTo>
                    <a:pt x="0" y="0"/>
                  </a:moveTo>
                  <a:lnTo>
                    <a:pt x="0" y="3900"/>
                  </a:lnTo>
                  <a:lnTo>
                    <a:pt x="3878" y="3900"/>
                  </a:lnTo>
                  <a:lnTo>
                    <a:pt x="38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919039" y="1581426"/>
              <a:ext cx="125192" cy="125902"/>
            </a:xfrm>
            <a:custGeom>
              <a:avLst/>
              <a:gdLst/>
              <a:ahLst/>
              <a:cxnLst/>
              <a:rect l="l" t="t" r="r" b="b"/>
              <a:pathLst>
                <a:path w="3878" h="3900" extrusionOk="0">
                  <a:moveTo>
                    <a:pt x="0" y="0"/>
                  </a:moveTo>
                  <a:lnTo>
                    <a:pt x="0" y="3900"/>
                  </a:lnTo>
                  <a:lnTo>
                    <a:pt x="3878" y="3900"/>
                  </a:lnTo>
                  <a:lnTo>
                    <a:pt x="38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951225" y="1640084"/>
              <a:ext cx="505705" cy="8619"/>
            </a:xfrm>
            <a:custGeom>
              <a:avLst/>
              <a:gdLst/>
              <a:ahLst/>
              <a:cxnLst/>
              <a:rect l="l" t="t" r="r" b="b"/>
              <a:pathLst>
                <a:path w="15665" h="267" extrusionOk="0">
                  <a:moveTo>
                    <a:pt x="0" y="0"/>
                  </a:moveTo>
                  <a:lnTo>
                    <a:pt x="0" y="266"/>
                  </a:lnTo>
                  <a:lnTo>
                    <a:pt x="15665" y="266"/>
                  </a:lnTo>
                  <a:lnTo>
                    <a:pt x="15665" y="0"/>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 name="Google Shape;328;p6"/>
          <p:cNvGrpSpPr/>
          <p:nvPr/>
        </p:nvGrpSpPr>
        <p:grpSpPr>
          <a:xfrm>
            <a:off x="8673864" y="3397316"/>
            <a:ext cx="704641" cy="468986"/>
            <a:chOff x="8673864" y="3397316"/>
            <a:chExt cx="704641" cy="468986"/>
          </a:xfrm>
        </p:grpSpPr>
        <p:grpSp>
          <p:nvGrpSpPr>
            <p:cNvPr id="329" name="Google Shape;329;p6"/>
            <p:cNvGrpSpPr/>
            <p:nvPr/>
          </p:nvGrpSpPr>
          <p:grpSpPr>
            <a:xfrm rot="-5400000" flipH="1">
              <a:off x="8984706" y="3187795"/>
              <a:ext cx="184279" cy="603321"/>
              <a:chOff x="3638102" y="4583399"/>
              <a:chExt cx="182798" cy="598473"/>
            </a:xfrm>
          </p:grpSpPr>
          <p:sp>
            <p:nvSpPr>
              <p:cNvPr id="330" name="Google Shape;330;p6"/>
              <p:cNvSpPr/>
              <p:nvPr/>
            </p:nvSpPr>
            <p:spPr>
              <a:xfrm>
                <a:off x="3710947" y="4755502"/>
                <a:ext cx="21214" cy="426370"/>
              </a:xfrm>
              <a:custGeom>
                <a:avLst/>
                <a:gdLst/>
                <a:ahLst/>
                <a:cxnLst/>
                <a:rect l="l" t="t" r="r" b="b"/>
                <a:pathLst>
                  <a:path w="355" h="7135" extrusionOk="0">
                    <a:moveTo>
                      <a:pt x="0" y="1"/>
                    </a:moveTo>
                    <a:lnTo>
                      <a:pt x="0" y="7135"/>
                    </a:lnTo>
                    <a:lnTo>
                      <a:pt x="355" y="7135"/>
                    </a:lnTo>
                    <a:lnTo>
                      <a:pt x="35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6"/>
              <p:cNvSpPr/>
              <p:nvPr/>
            </p:nvSpPr>
            <p:spPr>
              <a:xfrm>
                <a:off x="3638102" y="4583399"/>
                <a:ext cx="182798" cy="181424"/>
              </a:xfrm>
              <a:custGeom>
                <a:avLst/>
                <a:gdLst/>
                <a:ahLst/>
                <a:cxnLst/>
                <a:rect l="l" t="t" r="r" b="b"/>
                <a:pathLst>
                  <a:path w="3059" h="3036" extrusionOk="0">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6"/>
            <p:cNvGrpSpPr/>
            <p:nvPr/>
          </p:nvGrpSpPr>
          <p:grpSpPr>
            <a:xfrm rot="-5400000" flipH="1">
              <a:off x="8883385" y="3472502"/>
              <a:ext cx="184279" cy="603321"/>
              <a:chOff x="3638102" y="4583399"/>
              <a:chExt cx="182798" cy="598473"/>
            </a:xfrm>
          </p:grpSpPr>
          <p:sp>
            <p:nvSpPr>
              <p:cNvPr id="333" name="Google Shape;333;p6"/>
              <p:cNvSpPr/>
              <p:nvPr/>
            </p:nvSpPr>
            <p:spPr>
              <a:xfrm>
                <a:off x="3710947" y="4755502"/>
                <a:ext cx="21214" cy="426370"/>
              </a:xfrm>
              <a:custGeom>
                <a:avLst/>
                <a:gdLst/>
                <a:ahLst/>
                <a:cxnLst/>
                <a:rect l="l" t="t" r="r" b="b"/>
                <a:pathLst>
                  <a:path w="355" h="7135" extrusionOk="0">
                    <a:moveTo>
                      <a:pt x="0" y="1"/>
                    </a:moveTo>
                    <a:lnTo>
                      <a:pt x="0" y="7135"/>
                    </a:lnTo>
                    <a:lnTo>
                      <a:pt x="355" y="7135"/>
                    </a:lnTo>
                    <a:lnTo>
                      <a:pt x="35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6"/>
              <p:cNvSpPr/>
              <p:nvPr/>
            </p:nvSpPr>
            <p:spPr>
              <a:xfrm>
                <a:off x="3638102" y="4583399"/>
                <a:ext cx="182798" cy="181424"/>
              </a:xfrm>
              <a:custGeom>
                <a:avLst/>
                <a:gdLst/>
                <a:ahLst/>
                <a:cxnLst/>
                <a:rect l="l" t="t" r="r" b="b"/>
                <a:pathLst>
                  <a:path w="3059" h="3036" extrusionOk="0">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5" name="Google Shape;335;p6"/>
          <p:cNvGrpSpPr/>
          <p:nvPr/>
        </p:nvGrpSpPr>
        <p:grpSpPr>
          <a:xfrm flipH="1">
            <a:off x="6466847" y="4676346"/>
            <a:ext cx="567998" cy="750873"/>
            <a:chOff x="3395253" y="4744172"/>
            <a:chExt cx="567998" cy="750873"/>
          </a:xfrm>
        </p:grpSpPr>
        <p:grpSp>
          <p:nvGrpSpPr>
            <p:cNvPr id="336" name="Google Shape;336;p6"/>
            <p:cNvGrpSpPr/>
            <p:nvPr/>
          </p:nvGrpSpPr>
          <p:grpSpPr>
            <a:xfrm>
              <a:off x="3395253" y="4744172"/>
              <a:ext cx="182798" cy="598473"/>
              <a:chOff x="3638102" y="4583399"/>
              <a:chExt cx="182798" cy="598473"/>
            </a:xfrm>
          </p:grpSpPr>
          <p:sp>
            <p:nvSpPr>
              <p:cNvPr id="337" name="Google Shape;337;p6"/>
              <p:cNvSpPr/>
              <p:nvPr/>
            </p:nvSpPr>
            <p:spPr>
              <a:xfrm>
                <a:off x="3710947" y="4755502"/>
                <a:ext cx="21214" cy="426370"/>
              </a:xfrm>
              <a:custGeom>
                <a:avLst/>
                <a:gdLst/>
                <a:ahLst/>
                <a:cxnLst/>
                <a:rect l="l" t="t" r="r" b="b"/>
                <a:pathLst>
                  <a:path w="355" h="7135" extrusionOk="0">
                    <a:moveTo>
                      <a:pt x="0" y="1"/>
                    </a:moveTo>
                    <a:lnTo>
                      <a:pt x="0" y="7135"/>
                    </a:lnTo>
                    <a:lnTo>
                      <a:pt x="355" y="7135"/>
                    </a:lnTo>
                    <a:lnTo>
                      <a:pt x="35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6"/>
              <p:cNvSpPr/>
              <p:nvPr/>
            </p:nvSpPr>
            <p:spPr>
              <a:xfrm>
                <a:off x="3638102" y="4583399"/>
                <a:ext cx="182798" cy="181424"/>
              </a:xfrm>
              <a:custGeom>
                <a:avLst/>
                <a:gdLst/>
                <a:ahLst/>
                <a:cxnLst/>
                <a:rect l="l" t="t" r="r" b="b"/>
                <a:pathLst>
                  <a:path w="3059" h="3036" extrusionOk="0">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 name="Google Shape;339;p6"/>
            <p:cNvGrpSpPr/>
            <p:nvPr/>
          </p:nvGrpSpPr>
          <p:grpSpPr>
            <a:xfrm>
              <a:off x="3780453" y="4896572"/>
              <a:ext cx="182798" cy="598473"/>
              <a:chOff x="3638102" y="4583399"/>
              <a:chExt cx="182798" cy="598473"/>
            </a:xfrm>
          </p:grpSpPr>
          <p:sp>
            <p:nvSpPr>
              <p:cNvPr id="340" name="Google Shape;340;p6"/>
              <p:cNvSpPr/>
              <p:nvPr/>
            </p:nvSpPr>
            <p:spPr>
              <a:xfrm>
                <a:off x="3710947" y="4755502"/>
                <a:ext cx="21214" cy="426370"/>
              </a:xfrm>
              <a:custGeom>
                <a:avLst/>
                <a:gdLst/>
                <a:ahLst/>
                <a:cxnLst/>
                <a:rect l="l" t="t" r="r" b="b"/>
                <a:pathLst>
                  <a:path w="355" h="7135" extrusionOk="0">
                    <a:moveTo>
                      <a:pt x="0" y="1"/>
                    </a:moveTo>
                    <a:lnTo>
                      <a:pt x="0" y="7135"/>
                    </a:lnTo>
                    <a:lnTo>
                      <a:pt x="355" y="7135"/>
                    </a:lnTo>
                    <a:lnTo>
                      <a:pt x="35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6"/>
              <p:cNvSpPr/>
              <p:nvPr/>
            </p:nvSpPr>
            <p:spPr>
              <a:xfrm>
                <a:off x="3638102" y="4583399"/>
                <a:ext cx="182798" cy="181424"/>
              </a:xfrm>
              <a:custGeom>
                <a:avLst/>
                <a:gdLst/>
                <a:ahLst/>
                <a:cxnLst/>
                <a:rect l="l" t="t" r="r" b="b"/>
                <a:pathLst>
                  <a:path w="3059" h="3036" extrusionOk="0">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2" name="Google Shape;342;p6"/>
          <p:cNvGrpSpPr/>
          <p:nvPr/>
        </p:nvGrpSpPr>
        <p:grpSpPr>
          <a:xfrm flipH="1">
            <a:off x="3243698" y="4738171"/>
            <a:ext cx="793250" cy="225666"/>
            <a:chOff x="5021550" y="4713050"/>
            <a:chExt cx="793250" cy="225666"/>
          </a:xfrm>
        </p:grpSpPr>
        <p:sp>
          <p:nvSpPr>
            <p:cNvPr id="343" name="Google Shape;343;p6"/>
            <p:cNvSpPr/>
            <p:nvPr/>
          </p:nvSpPr>
          <p:spPr>
            <a:xfrm>
              <a:off x="5754173" y="4713050"/>
              <a:ext cx="60628" cy="225666"/>
            </a:xfrm>
            <a:custGeom>
              <a:avLst/>
              <a:gdLst/>
              <a:ahLst/>
              <a:cxnLst/>
              <a:rect l="l" t="t" r="r" b="b"/>
              <a:pathLst>
                <a:path w="1619" h="6027" extrusionOk="0">
                  <a:moveTo>
                    <a:pt x="1" y="0"/>
                  </a:moveTo>
                  <a:lnTo>
                    <a:pt x="1" y="6027"/>
                  </a:lnTo>
                  <a:lnTo>
                    <a:pt x="1618" y="6027"/>
                  </a:lnTo>
                  <a:lnTo>
                    <a:pt x="16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6"/>
            <p:cNvSpPr/>
            <p:nvPr/>
          </p:nvSpPr>
          <p:spPr>
            <a:xfrm>
              <a:off x="5632206" y="4713050"/>
              <a:ext cx="60628" cy="225666"/>
            </a:xfrm>
            <a:custGeom>
              <a:avLst/>
              <a:gdLst/>
              <a:ahLst/>
              <a:cxnLst/>
              <a:rect l="l" t="t" r="r" b="b"/>
              <a:pathLst>
                <a:path w="1619" h="6027" extrusionOk="0">
                  <a:moveTo>
                    <a:pt x="1" y="0"/>
                  </a:moveTo>
                  <a:lnTo>
                    <a:pt x="1" y="6027"/>
                  </a:lnTo>
                  <a:lnTo>
                    <a:pt x="1618" y="6027"/>
                  </a:lnTo>
                  <a:lnTo>
                    <a:pt x="16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6"/>
            <p:cNvSpPr/>
            <p:nvPr/>
          </p:nvSpPr>
          <p:spPr>
            <a:xfrm>
              <a:off x="5510240" y="4713050"/>
              <a:ext cx="60628" cy="225666"/>
            </a:xfrm>
            <a:custGeom>
              <a:avLst/>
              <a:gdLst/>
              <a:ahLst/>
              <a:cxnLst/>
              <a:rect l="l" t="t" r="r" b="b"/>
              <a:pathLst>
                <a:path w="1619" h="6027" extrusionOk="0">
                  <a:moveTo>
                    <a:pt x="1" y="0"/>
                  </a:moveTo>
                  <a:lnTo>
                    <a:pt x="1" y="6027"/>
                  </a:lnTo>
                  <a:lnTo>
                    <a:pt x="1618" y="6027"/>
                  </a:lnTo>
                  <a:lnTo>
                    <a:pt x="16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6"/>
            <p:cNvSpPr/>
            <p:nvPr/>
          </p:nvSpPr>
          <p:spPr>
            <a:xfrm>
              <a:off x="5388273" y="4713050"/>
              <a:ext cx="60628" cy="225666"/>
            </a:xfrm>
            <a:custGeom>
              <a:avLst/>
              <a:gdLst/>
              <a:ahLst/>
              <a:cxnLst/>
              <a:rect l="l" t="t" r="r" b="b"/>
              <a:pathLst>
                <a:path w="1619" h="6027" extrusionOk="0">
                  <a:moveTo>
                    <a:pt x="1" y="0"/>
                  </a:moveTo>
                  <a:lnTo>
                    <a:pt x="1" y="6027"/>
                  </a:lnTo>
                  <a:lnTo>
                    <a:pt x="1618" y="6027"/>
                  </a:lnTo>
                  <a:lnTo>
                    <a:pt x="16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6"/>
            <p:cNvSpPr/>
            <p:nvPr/>
          </p:nvSpPr>
          <p:spPr>
            <a:xfrm>
              <a:off x="5265483" y="4713050"/>
              <a:ext cx="61451" cy="225666"/>
            </a:xfrm>
            <a:custGeom>
              <a:avLst/>
              <a:gdLst/>
              <a:ahLst/>
              <a:cxnLst/>
              <a:rect l="l" t="t" r="r" b="b"/>
              <a:pathLst>
                <a:path w="1641" h="6027" extrusionOk="0">
                  <a:moveTo>
                    <a:pt x="1" y="0"/>
                  </a:moveTo>
                  <a:lnTo>
                    <a:pt x="1" y="6027"/>
                  </a:lnTo>
                  <a:lnTo>
                    <a:pt x="1640" y="6027"/>
                  </a:lnTo>
                  <a:lnTo>
                    <a:pt x="1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6"/>
            <p:cNvSpPr/>
            <p:nvPr/>
          </p:nvSpPr>
          <p:spPr>
            <a:xfrm>
              <a:off x="5143516" y="4713050"/>
              <a:ext cx="61451" cy="225666"/>
            </a:xfrm>
            <a:custGeom>
              <a:avLst/>
              <a:gdLst/>
              <a:ahLst/>
              <a:cxnLst/>
              <a:rect l="l" t="t" r="r" b="b"/>
              <a:pathLst>
                <a:path w="1641" h="6027" extrusionOk="0">
                  <a:moveTo>
                    <a:pt x="1" y="0"/>
                  </a:moveTo>
                  <a:lnTo>
                    <a:pt x="1" y="6027"/>
                  </a:lnTo>
                  <a:lnTo>
                    <a:pt x="1640" y="6027"/>
                  </a:lnTo>
                  <a:lnTo>
                    <a:pt x="1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6"/>
            <p:cNvSpPr/>
            <p:nvPr/>
          </p:nvSpPr>
          <p:spPr>
            <a:xfrm>
              <a:off x="5021550" y="4713050"/>
              <a:ext cx="61451" cy="225666"/>
            </a:xfrm>
            <a:custGeom>
              <a:avLst/>
              <a:gdLst/>
              <a:ahLst/>
              <a:cxnLst/>
              <a:rect l="l" t="t" r="r" b="b"/>
              <a:pathLst>
                <a:path w="1641" h="6027" extrusionOk="0">
                  <a:moveTo>
                    <a:pt x="1" y="0"/>
                  </a:moveTo>
                  <a:lnTo>
                    <a:pt x="1" y="6027"/>
                  </a:lnTo>
                  <a:lnTo>
                    <a:pt x="1640" y="6027"/>
                  </a:lnTo>
                  <a:lnTo>
                    <a:pt x="1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 name="Google Shape;350;p6"/>
          <p:cNvGrpSpPr/>
          <p:nvPr/>
        </p:nvGrpSpPr>
        <p:grpSpPr>
          <a:xfrm rot="5400000" flipH="1">
            <a:off x="-6065" y="2507002"/>
            <a:ext cx="184279" cy="603321"/>
            <a:chOff x="3638102" y="4583399"/>
            <a:chExt cx="182798" cy="598473"/>
          </a:xfrm>
        </p:grpSpPr>
        <p:sp>
          <p:nvSpPr>
            <p:cNvPr id="351" name="Google Shape;351;p6"/>
            <p:cNvSpPr/>
            <p:nvPr/>
          </p:nvSpPr>
          <p:spPr>
            <a:xfrm>
              <a:off x="3710947" y="4755502"/>
              <a:ext cx="21214" cy="426370"/>
            </a:xfrm>
            <a:custGeom>
              <a:avLst/>
              <a:gdLst/>
              <a:ahLst/>
              <a:cxnLst/>
              <a:rect l="l" t="t" r="r" b="b"/>
              <a:pathLst>
                <a:path w="355" h="7135" extrusionOk="0">
                  <a:moveTo>
                    <a:pt x="0" y="1"/>
                  </a:moveTo>
                  <a:lnTo>
                    <a:pt x="0" y="7135"/>
                  </a:lnTo>
                  <a:lnTo>
                    <a:pt x="355" y="7135"/>
                  </a:lnTo>
                  <a:lnTo>
                    <a:pt x="35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6"/>
            <p:cNvSpPr/>
            <p:nvPr/>
          </p:nvSpPr>
          <p:spPr>
            <a:xfrm>
              <a:off x="3638102" y="4583399"/>
              <a:ext cx="182798" cy="181424"/>
            </a:xfrm>
            <a:custGeom>
              <a:avLst/>
              <a:gdLst/>
              <a:ahLst/>
              <a:cxnLst/>
              <a:rect l="l" t="t" r="r" b="b"/>
              <a:pathLst>
                <a:path w="3059" h="3036" extrusionOk="0">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6"/>
          <p:cNvGrpSpPr/>
          <p:nvPr/>
        </p:nvGrpSpPr>
        <p:grpSpPr>
          <a:xfrm>
            <a:off x="-227309" y="101215"/>
            <a:ext cx="1066160" cy="616612"/>
            <a:chOff x="-379709" y="354936"/>
            <a:chExt cx="1066160" cy="616612"/>
          </a:xfrm>
        </p:grpSpPr>
        <p:sp>
          <p:nvSpPr>
            <p:cNvPr id="354" name="Google Shape;354;p6"/>
            <p:cNvSpPr/>
            <p:nvPr/>
          </p:nvSpPr>
          <p:spPr>
            <a:xfrm rot="-5400000" flipH="1">
              <a:off x="-42997" y="363133"/>
              <a:ext cx="289809" cy="793647"/>
            </a:xfrm>
            <a:custGeom>
              <a:avLst/>
              <a:gdLst/>
              <a:ahLst/>
              <a:cxnLst/>
              <a:rect l="l" t="t" r="r" b="b"/>
              <a:pathLst>
                <a:path w="7800" h="21359" extrusionOk="0">
                  <a:moveTo>
                    <a:pt x="7600" y="0"/>
                  </a:moveTo>
                  <a:lnTo>
                    <a:pt x="1" y="7600"/>
                  </a:lnTo>
                  <a:lnTo>
                    <a:pt x="1" y="21359"/>
                  </a:lnTo>
                  <a:lnTo>
                    <a:pt x="267" y="21359"/>
                  </a:lnTo>
                  <a:lnTo>
                    <a:pt x="267" y="7733"/>
                  </a:lnTo>
                  <a:lnTo>
                    <a:pt x="7800" y="200"/>
                  </a:lnTo>
                  <a:lnTo>
                    <a:pt x="7600" y="0"/>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6"/>
            <p:cNvSpPr/>
            <p:nvPr/>
          </p:nvSpPr>
          <p:spPr>
            <a:xfrm rot="-5400000" flipH="1">
              <a:off x="-355442" y="884640"/>
              <a:ext cx="87314" cy="86503"/>
            </a:xfrm>
            <a:custGeom>
              <a:avLst/>
              <a:gdLst/>
              <a:ahLst/>
              <a:cxnLst/>
              <a:rect l="l" t="t" r="r" b="b"/>
              <a:pathLst>
                <a:path w="2350" h="2328" extrusionOk="0">
                  <a:moveTo>
                    <a:pt x="1175" y="267"/>
                  </a:moveTo>
                  <a:cubicBezTo>
                    <a:pt x="1663" y="267"/>
                    <a:pt x="2061" y="665"/>
                    <a:pt x="2061" y="1175"/>
                  </a:cubicBezTo>
                  <a:cubicBezTo>
                    <a:pt x="2061" y="1662"/>
                    <a:pt x="1663" y="2061"/>
                    <a:pt x="1175" y="2061"/>
                  </a:cubicBezTo>
                  <a:cubicBezTo>
                    <a:pt x="666" y="2061"/>
                    <a:pt x="267" y="1662"/>
                    <a:pt x="267" y="1175"/>
                  </a:cubicBezTo>
                  <a:cubicBezTo>
                    <a:pt x="267" y="665"/>
                    <a:pt x="666" y="267"/>
                    <a:pt x="1175" y="267"/>
                  </a:cubicBezTo>
                  <a:close/>
                  <a:moveTo>
                    <a:pt x="1175" y="1"/>
                  </a:moveTo>
                  <a:cubicBezTo>
                    <a:pt x="533" y="1"/>
                    <a:pt x="1" y="510"/>
                    <a:pt x="1" y="1175"/>
                  </a:cubicBezTo>
                  <a:cubicBezTo>
                    <a:pt x="1" y="1818"/>
                    <a:pt x="533" y="2327"/>
                    <a:pt x="1175" y="2327"/>
                  </a:cubicBezTo>
                  <a:cubicBezTo>
                    <a:pt x="1818" y="2327"/>
                    <a:pt x="2349" y="1818"/>
                    <a:pt x="2349" y="1175"/>
                  </a:cubicBezTo>
                  <a:cubicBezTo>
                    <a:pt x="2349" y="510"/>
                    <a:pt x="1818" y="1"/>
                    <a:pt x="1175"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6"/>
            <p:cNvSpPr/>
            <p:nvPr/>
          </p:nvSpPr>
          <p:spPr>
            <a:xfrm rot="-5400000" flipH="1">
              <a:off x="492138" y="576353"/>
              <a:ext cx="87277" cy="87320"/>
            </a:xfrm>
            <a:custGeom>
              <a:avLst/>
              <a:gdLst/>
              <a:ahLst/>
              <a:cxnLst/>
              <a:rect l="l" t="t" r="r" b="b"/>
              <a:pathLst>
                <a:path w="2349" h="2350" extrusionOk="0">
                  <a:moveTo>
                    <a:pt x="1175" y="289"/>
                  </a:moveTo>
                  <a:cubicBezTo>
                    <a:pt x="1662" y="289"/>
                    <a:pt x="2061" y="687"/>
                    <a:pt x="2061" y="1175"/>
                  </a:cubicBezTo>
                  <a:cubicBezTo>
                    <a:pt x="2061" y="1662"/>
                    <a:pt x="1662" y="2061"/>
                    <a:pt x="1175" y="2061"/>
                  </a:cubicBezTo>
                  <a:cubicBezTo>
                    <a:pt x="687" y="2061"/>
                    <a:pt x="288" y="1662"/>
                    <a:pt x="288" y="1175"/>
                  </a:cubicBezTo>
                  <a:cubicBezTo>
                    <a:pt x="288" y="687"/>
                    <a:pt x="687" y="289"/>
                    <a:pt x="1175" y="289"/>
                  </a:cubicBezTo>
                  <a:close/>
                  <a:moveTo>
                    <a:pt x="1175" y="1"/>
                  </a:moveTo>
                  <a:cubicBezTo>
                    <a:pt x="532" y="1"/>
                    <a:pt x="0" y="532"/>
                    <a:pt x="0" y="1175"/>
                  </a:cubicBezTo>
                  <a:cubicBezTo>
                    <a:pt x="0" y="1817"/>
                    <a:pt x="532" y="2349"/>
                    <a:pt x="1175" y="2349"/>
                  </a:cubicBezTo>
                  <a:cubicBezTo>
                    <a:pt x="1817" y="2349"/>
                    <a:pt x="2349" y="1817"/>
                    <a:pt x="2349" y="1175"/>
                  </a:cubicBezTo>
                  <a:cubicBezTo>
                    <a:pt x="2349" y="532"/>
                    <a:pt x="1817" y="1"/>
                    <a:pt x="1175"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6"/>
            <p:cNvSpPr/>
            <p:nvPr/>
          </p:nvSpPr>
          <p:spPr>
            <a:xfrm rot="-5400000" flipH="1">
              <a:off x="-2235" y="75406"/>
              <a:ext cx="290626" cy="925408"/>
            </a:xfrm>
            <a:custGeom>
              <a:avLst/>
              <a:gdLst/>
              <a:ahLst/>
              <a:cxnLst/>
              <a:rect l="l" t="t" r="r" b="b"/>
              <a:pathLst>
                <a:path w="7822" h="24905" extrusionOk="0">
                  <a:moveTo>
                    <a:pt x="7622" y="0"/>
                  </a:moveTo>
                  <a:lnTo>
                    <a:pt x="1" y="7600"/>
                  </a:lnTo>
                  <a:lnTo>
                    <a:pt x="1" y="24904"/>
                  </a:lnTo>
                  <a:lnTo>
                    <a:pt x="289" y="24904"/>
                  </a:lnTo>
                  <a:lnTo>
                    <a:pt x="289" y="7733"/>
                  </a:lnTo>
                  <a:lnTo>
                    <a:pt x="7822" y="200"/>
                  </a:lnTo>
                  <a:lnTo>
                    <a:pt x="7622" y="0"/>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6"/>
            <p:cNvSpPr/>
            <p:nvPr/>
          </p:nvSpPr>
          <p:spPr>
            <a:xfrm rot="-5400000" flipH="1">
              <a:off x="-380133" y="662402"/>
              <a:ext cx="87314" cy="86466"/>
            </a:xfrm>
            <a:custGeom>
              <a:avLst/>
              <a:gdLst/>
              <a:ahLst/>
              <a:cxnLst/>
              <a:rect l="l" t="t" r="r" b="b"/>
              <a:pathLst>
                <a:path w="2350" h="2327" extrusionOk="0">
                  <a:moveTo>
                    <a:pt x="1175" y="266"/>
                  </a:moveTo>
                  <a:cubicBezTo>
                    <a:pt x="1662" y="266"/>
                    <a:pt x="2083" y="665"/>
                    <a:pt x="2083" y="1174"/>
                  </a:cubicBezTo>
                  <a:cubicBezTo>
                    <a:pt x="2083" y="1662"/>
                    <a:pt x="1662" y="2061"/>
                    <a:pt x="1175" y="2061"/>
                  </a:cubicBezTo>
                  <a:cubicBezTo>
                    <a:pt x="687" y="2061"/>
                    <a:pt x="289" y="1662"/>
                    <a:pt x="289" y="1174"/>
                  </a:cubicBezTo>
                  <a:cubicBezTo>
                    <a:pt x="289" y="665"/>
                    <a:pt x="687" y="266"/>
                    <a:pt x="1175" y="266"/>
                  </a:cubicBezTo>
                  <a:close/>
                  <a:moveTo>
                    <a:pt x="1175" y="0"/>
                  </a:moveTo>
                  <a:cubicBezTo>
                    <a:pt x="532" y="0"/>
                    <a:pt x="1" y="510"/>
                    <a:pt x="1" y="1174"/>
                  </a:cubicBezTo>
                  <a:cubicBezTo>
                    <a:pt x="1" y="1817"/>
                    <a:pt x="532" y="2326"/>
                    <a:pt x="1175" y="2326"/>
                  </a:cubicBezTo>
                  <a:cubicBezTo>
                    <a:pt x="1817" y="2326"/>
                    <a:pt x="2349" y="1817"/>
                    <a:pt x="2349" y="1174"/>
                  </a:cubicBezTo>
                  <a:cubicBezTo>
                    <a:pt x="2349" y="510"/>
                    <a:pt x="1817" y="0"/>
                    <a:pt x="1175"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6"/>
            <p:cNvSpPr/>
            <p:nvPr/>
          </p:nvSpPr>
          <p:spPr>
            <a:xfrm rot="-5400000" flipH="1">
              <a:off x="599561" y="354506"/>
              <a:ext cx="86460" cy="87320"/>
            </a:xfrm>
            <a:custGeom>
              <a:avLst/>
              <a:gdLst/>
              <a:ahLst/>
              <a:cxnLst/>
              <a:rect l="l" t="t" r="r" b="b"/>
              <a:pathLst>
                <a:path w="2327" h="2350" extrusionOk="0">
                  <a:moveTo>
                    <a:pt x="1152" y="289"/>
                  </a:moveTo>
                  <a:cubicBezTo>
                    <a:pt x="1662" y="289"/>
                    <a:pt x="2061" y="688"/>
                    <a:pt x="2061" y="1175"/>
                  </a:cubicBezTo>
                  <a:cubicBezTo>
                    <a:pt x="2061" y="1663"/>
                    <a:pt x="1662" y="2061"/>
                    <a:pt x="1152" y="2061"/>
                  </a:cubicBezTo>
                  <a:cubicBezTo>
                    <a:pt x="665" y="2061"/>
                    <a:pt x="266" y="1663"/>
                    <a:pt x="266" y="1175"/>
                  </a:cubicBezTo>
                  <a:cubicBezTo>
                    <a:pt x="266" y="688"/>
                    <a:pt x="665" y="289"/>
                    <a:pt x="1152" y="289"/>
                  </a:cubicBezTo>
                  <a:close/>
                  <a:moveTo>
                    <a:pt x="1152" y="1"/>
                  </a:moveTo>
                  <a:cubicBezTo>
                    <a:pt x="510" y="1"/>
                    <a:pt x="0" y="533"/>
                    <a:pt x="0" y="1175"/>
                  </a:cubicBezTo>
                  <a:cubicBezTo>
                    <a:pt x="0" y="1818"/>
                    <a:pt x="510" y="2349"/>
                    <a:pt x="1152" y="2349"/>
                  </a:cubicBezTo>
                  <a:cubicBezTo>
                    <a:pt x="1817" y="2349"/>
                    <a:pt x="2327" y="1818"/>
                    <a:pt x="2327" y="1175"/>
                  </a:cubicBezTo>
                  <a:cubicBezTo>
                    <a:pt x="2327" y="533"/>
                    <a:pt x="1817" y="1"/>
                    <a:pt x="1152"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360;p6"/>
          <p:cNvGrpSpPr/>
          <p:nvPr/>
        </p:nvGrpSpPr>
        <p:grpSpPr>
          <a:xfrm rot="10800000">
            <a:off x="7897712" y="-319058"/>
            <a:ext cx="184279" cy="603321"/>
            <a:chOff x="3638102" y="4583399"/>
            <a:chExt cx="182798" cy="598473"/>
          </a:xfrm>
        </p:grpSpPr>
        <p:sp>
          <p:nvSpPr>
            <p:cNvPr id="361" name="Google Shape;361;p6"/>
            <p:cNvSpPr/>
            <p:nvPr/>
          </p:nvSpPr>
          <p:spPr>
            <a:xfrm>
              <a:off x="3710947" y="4755502"/>
              <a:ext cx="21214" cy="426370"/>
            </a:xfrm>
            <a:custGeom>
              <a:avLst/>
              <a:gdLst/>
              <a:ahLst/>
              <a:cxnLst/>
              <a:rect l="l" t="t" r="r" b="b"/>
              <a:pathLst>
                <a:path w="355" h="7135" extrusionOk="0">
                  <a:moveTo>
                    <a:pt x="0" y="1"/>
                  </a:moveTo>
                  <a:lnTo>
                    <a:pt x="0" y="7135"/>
                  </a:lnTo>
                  <a:lnTo>
                    <a:pt x="355" y="7135"/>
                  </a:lnTo>
                  <a:lnTo>
                    <a:pt x="35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6"/>
            <p:cNvSpPr/>
            <p:nvPr/>
          </p:nvSpPr>
          <p:spPr>
            <a:xfrm>
              <a:off x="3638102" y="4583399"/>
              <a:ext cx="182798" cy="181424"/>
            </a:xfrm>
            <a:custGeom>
              <a:avLst/>
              <a:gdLst/>
              <a:ahLst/>
              <a:cxnLst/>
              <a:rect l="l" t="t" r="r" b="b"/>
              <a:pathLst>
                <a:path w="3059" h="3036" extrusionOk="0">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 name="Google Shape;363;p6"/>
          <p:cNvGrpSpPr/>
          <p:nvPr/>
        </p:nvGrpSpPr>
        <p:grpSpPr>
          <a:xfrm flipH="1">
            <a:off x="2519087" y="-319058"/>
            <a:ext cx="577529" cy="690571"/>
            <a:chOff x="5697337" y="-302311"/>
            <a:chExt cx="577529" cy="690571"/>
          </a:xfrm>
        </p:grpSpPr>
        <p:grpSp>
          <p:nvGrpSpPr>
            <p:cNvPr id="364" name="Google Shape;364;p6"/>
            <p:cNvGrpSpPr/>
            <p:nvPr/>
          </p:nvGrpSpPr>
          <p:grpSpPr>
            <a:xfrm rot="10800000" flipH="1">
              <a:off x="6090587" y="-302311"/>
              <a:ext cx="184279" cy="603321"/>
              <a:chOff x="3638102" y="4583399"/>
              <a:chExt cx="182798" cy="598473"/>
            </a:xfrm>
          </p:grpSpPr>
          <p:sp>
            <p:nvSpPr>
              <p:cNvPr id="365" name="Google Shape;365;p6"/>
              <p:cNvSpPr/>
              <p:nvPr/>
            </p:nvSpPr>
            <p:spPr>
              <a:xfrm>
                <a:off x="3710947" y="4755502"/>
                <a:ext cx="21214" cy="426370"/>
              </a:xfrm>
              <a:custGeom>
                <a:avLst/>
                <a:gdLst/>
                <a:ahLst/>
                <a:cxnLst/>
                <a:rect l="l" t="t" r="r" b="b"/>
                <a:pathLst>
                  <a:path w="355" h="7135" extrusionOk="0">
                    <a:moveTo>
                      <a:pt x="0" y="1"/>
                    </a:moveTo>
                    <a:lnTo>
                      <a:pt x="0" y="7135"/>
                    </a:lnTo>
                    <a:lnTo>
                      <a:pt x="355" y="7135"/>
                    </a:lnTo>
                    <a:lnTo>
                      <a:pt x="35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6"/>
              <p:cNvSpPr/>
              <p:nvPr/>
            </p:nvSpPr>
            <p:spPr>
              <a:xfrm>
                <a:off x="3638102" y="4583399"/>
                <a:ext cx="182798" cy="181424"/>
              </a:xfrm>
              <a:custGeom>
                <a:avLst/>
                <a:gdLst/>
                <a:ahLst/>
                <a:cxnLst/>
                <a:rect l="l" t="t" r="r" b="b"/>
                <a:pathLst>
                  <a:path w="3059" h="3036" extrusionOk="0">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 name="Google Shape;367;p6"/>
            <p:cNvGrpSpPr/>
            <p:nvPr/>
          </p:nvGrpSpPr>
          <p:grpSpPr>
            <a:xfrm rot="10800000" flipH="1">
              <a:off x="5697337" y="-215061"/>
              <a:ext cx="184279" cy="603321"/>
              <a:chOff x="3638102" y="4583399"/>
              <a:chExt cx="182798" cy="598473"/>
            </a:xfrm>
          </p:grpSpPr>
          <p:sp>
            <p:nvSpPr>
              <p:cNvPr id="368" name="Google Shape;368;p6"/>
              <p:cNvSpPr/>
              <p:nvPr/>
            </p:nvSpPr>
            <p:spPr>
              <a:xfrm>
                <a:off x="3710947" y="4755502"/>
                <a:ext cx="21214" cy="426370"/>
              </a:xfrm>
              <a:custGeom>
                <a:avLst/>
                <a:gdLst/>
                <a:ahLst/>
                <a:cxnLst/>
                <a:rect l="l" t="t" r="r" b="b"/>
                <a:pathLst>
                  <a:path w="355" h="7135" extrusionOk="0">
                    <a:moveTo>
                      <a:pt x="0" y="1"/>
                    </a:moveTo>
                    <a:lnTo>
                      <a:pt x="0" y="7135"/>
                    </a:lnTo>
                    <a:lnTo>
                      <a:pt x="355" y="7135"/>
                    </a:lnTo>
                    <a:lnTo>
                      <a:pt x="35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6"/>
              <p:cNvSpPr/>
              <p:nvPr/>
            </p:nvSpPr>
            <p:spPr>
              <a:xfrm>
                <a:off x="3638102" y="4583399"/>
                <a:ext cx="182798" cy="181424"/>
              </a:xfrm>
              <a:custGeom>
                <a:avLst/>
                <a:gdLst/>
                <a:ahLst/>
                <a:cxnLst/>
                <a:rect l="l" t="t" r="r" b="b"/>
                <a:pathLst>
                  <a:path w="3059" h="3036" extrusionOk="0">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0" name="Google Shape;370;p6"/>
          <p:cNvGrpSpPr/>
          <p:nvPr/>
        </p:nvGrpSpPr>
        <p:grpSpPr>
          <a:xfrm rot="5400000">
            <a:off x="-107469" y="2014467"/>
            <a:ext cx="184279" cy="603321"/>
            <a:chOff x="3638102" y="4583399"/>
            <a:chExt cx="182798" cy="598473"/>
          </a:xfrm>
        </p:grpSpPr>
        <p:sp>
          <p:nvSpPr>
            <p:cNvPr id="371" name="Google Shape;371;p6"/>
            <p:cNvSpPr/>
            <p:nvPr/>
          </p:nvSpPr>
          <p:spPr>
            <a:xfrm>
              <a:off x="3710947" y="4755502"/>
              <a:ext cx="21214" cy="426370"/>
            </a:xfrm>
            <a:custGeom>
              <a:avLst/>
              <a:gdLst/>
              <a:ahLst/>
              <a:cxnLst/>
              <a:rect l="l" t="t" r="r" b="b"/>
              <a:pathLst>
                <a:path w="355" h="7135" extrusionOk="0">
                  <a:moveTo>
                    <a:pt x="0" y="1"/>
                  </a:moveTo>
                  <a:lnTo>
                    <a:pt x="0" y="7135"/>
                  </a:lnTo>
                  <a:lnTo>
                    <a:pt x="355" y="7135"/>
                  </a:lnTo>
                  <a:lnTo>
                    <a:pt x="35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6"/>
            <p:cNvSpPr/>
            <p:nvPr/>
          </p:nvSpPr>
          <p:spPr>
            <a:xfrm>
              <a:off x="3638102" y="4583399"/>
              <a:ext cx="182798" cy="181424"/>
            </a:xfrm>
            <a:custGeom>
              <a:avLst/>
              <a:gdLst/>
              <a:ahLst/>
              <a:cxnLst/>
              <a:rect l="l" t="t" r="r" b="b"/>
              <a:pathLst>
                <a:path w="3059" h="3036" extrusionOk="0">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4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748"/>
        <p:cNvGrpSpPr/>
        <p:nvPr/>
      </p:nvGrpSpPr>
      <p:grpSpPr>
        <a:xfrm>
          <a:off x="0" y="0"/>
          <a:ext cx="0" cy="0"/>
          <a:chOff x="0" y="0"/>
          <a:chExt cx="0" cy="0"/>
        </a:xfrm>
      </p:grpSpPr>
      <p:sp>
        <p:nvSpPr>
          <p:cNvPr id="749" name="Google Shape;749;p13"/>
          <p:cNvSpPr txBox="1">
            <a:spLocks noGrp="1"/>
          </p:cNvSpPr>
          <p:nvPr>
            <p:ph type="title"/>
          </p:nvPr>
        </p:nvSpPr>
        <p:spPr>
          <a:xfrm>
            <a:off x="720000" y="540000"/>
            <a:ext cx="7704000" cy="572700"/>
          </a:xfrm>
          <a:prstGeom prst="rect">
            <a:avLst/>
          </a:prstGeom>
          <a:solidFill>
            <a:schemeClr val="lt2"/>
          </a:solidFill>
        </p:spPr>
        <p:txBody>
          <a:bodyPr spcFirstLastPara="1" wrap="square" lIns="91425" tIns="91425" rIns="91425" bIns="91425" anchor="t" anchorCtr="0">
            <a:noAutofit/>
          </a:bodyPr>
          <a:lstStyle>
            <a:lvl1pPr lvl="0"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50" name="Google Shape;750;p13"/>
          <p:cNvSpPr txBox="1">
            <a:spLocks noGrp="1"/>
          </p:cNvSpPr>
          <p:nvPr>
            <p:ph type="title" idx="2"/>
          </p:nvPr>
        </p:nvSpPr>
        <p:spPr>
          <a:xfrm>
            <a:off x="1771796" y="1405263"/>
            <a:ext cx="2555400" cy="3903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751" name="Google Shape;751;p13"/>
          <p:cNvSpPr txBox="1">
            <a:spLocks noGrp="1"/>
          </p:cNvSpPr>
          <p:nvPr>
            <p:ph type="subTitle" idx="1"/>
          </p:nvPr>
        </p:nvSpPr>
        <p:spPr>
          <a:xfrm>
            <a:off x="1771789" y="1691349"/>
            <a:ext cx="25554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52" name="Google Shape;752;p13"/>
          <p:cNvSpPr txBox="1">
            <a:spLocks noGrp="1"/>
          </p:cNvSpPr>
          <p:nvPr>
            <p:ph type="title" idx="3" hasCustomPrompt="1"/>
          </p:nvPr>
        </p:nvSpPr>
        <p:spPr>
          <a:xfrm>
            <a:off x="984283" y="1411072"/>
            <a:ext cx="617400" cy="4980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500"/>
              <a:buNone/>
              <a:defRPr sz="3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753" name="Google Shape;753;p13"/>
          <p:cNvSpPr txBox="1">
            <a:spLocks noGrp="1"/>
          </p:cNvSpPr>
          <p:nvPr>
            <p:ph type="title" idx="4"/>
          </p:nvPr>
        </p:nvSpPr>
        <p:spPr>
          <a:xfrm>
            <a:off x="5604317" y="1405263"/>
            <a:ext cx="2555400" cy="3903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754" name="Google Shape;754;p13"/>
          <p:cNvSpPr txBox="1">
            <a:spLocks noGrp="1"/>
          </p:cNvSpPr>
          <p:nvPr>
            <p:ph type="subTitle" idx="5"/>
          </p:nvPr>
        </p:nvSpPr>
        <p:spPr>
          <a:xfrm>
            <a:off x="5604315" y="1691349"/>
            <a:ext cx="25554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55" name="Google Shape;755;p13"/>
          <p:cNvSpPr txBox="1">
            <a:spLocks noGrp="1"/>
          </p:cNvSpPr>
          <p:nvPr>
            <p:ph type="title" idx="6" hasCustomPrompt="1"/>
          </p:nvPr>
        </p:nvSpPr>
        <p:spPr>
          <a:xfrm>
            <a:off x="4816808" y="1411072"/>
            <a:ext cx="617400" cy="498000"/>
          </a:xfrm>
          <a:prstGeom prst="rect">
            <a:avLst/>
          </a:prstGeom>
          <a:solidFill>
            <a:schemeClr val="dk2"/>
          </a:solidFill>
          <a:ln>
            <a:noFill/>
          </a:ln>
        </p:spPr>
        <p:txBody>
          <a:bodyPr spcFirstLastPara="1" wrap="square" lIns="91425" tIns="91425" rIns="91425" bIns="91425" anchor="ctr" anchorCtr="0">
            <a:noAutofit/>
          </a:bodyPr>
          <a:lstStyle>
            <a:lvl1pPr lvl="0" algn="ctr" rtl="0">
              <a:spcBef>
                <a:spcPts val="0"/>
              </a:spcBef>
              <a:spcAft>
                <a:spcPts val="0"/>
              </a:spcAft>
              <a:buSzPts val="2500"/>
              <a:buNone/>
              <a:defRPr sz="3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756" name="Google Shape;756;p13"/>
          <p:cNvSpPr txBox="1">
            <a:spLocks noGrp="1"/>
          </p:cNvSpPr>
          <p:nvPr>
            <p:ph type="title" idx="7"/>
          </p:nvPr>
        </p:nvSpPr>
        <p:spPr>
          <a:xfrm>
            <a:off x="1771796" y="2529090"/>
            <a:ext cx="2555400" cy="3903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757" name="Google Shape;757;p13"/>
          <p:cNvSpPr txBox="1">
            <a:spLocks noGrp="1"/>
          </p:cNvSpPr>
          <p:nvPr>
            <p:ph type="subTitle" idx="8"/>
          </p:nvPr>
        </p:nvSpPr>
        <p:spPr>
          <a:xfrm>
            <a:off x="1771789" y="2809240"/>
            <a:ext cx="25554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58" name="Google Shape;758;p13"/>
          <p:cNvSpPr txBox="1">
            <a:spLocks noGrp="1"/>
          </p:cNvSpPr>
          <p:nvPr>
            <p:ph type="title" idx="9" hasCustomPrompt="1"/>
          </p:nvPr>
        </p:nvSpPr>
        <p:spPr>
          <a:xfrm>
            <a:off x="984283" y="2529251"/>
            <a:ext cx="617400" cy="498000"/>
          </a:xfrm>
          <a:prstGeom prst="rect">
            <a:avLst/>
          </a:prstGeom>
          <a:solidFill>
            <a:schemeClr val="dk2"/>
          </a:solidFill>
          <a:ln>
            <a:noFill/>
          </a:ln>
        </p:spPr>
        <p:txBody>
          <a:bodyPr spcFirstLastPara="1" wrap="square" lIns="91425" tIns="91425" rIns="91425" bIns="91425" anchor="ctr" anchorCtr="0">
            <a:noAutofit/>
          </a:bodyPr>
          <a:lstStyle>
            <a:lvl1pPr lvl="0" algn="ctr" rtl="0">
              <a:spcBef>
                <a:spcPts val="0"/>
              </a:spcBef>
              <a:spcAft>
                <a:spcPts val="0"/>
              </a:spcAft>
              <a:buSzPts val="2500"/>
              <a:buNone/>
              <a:defRPr sz="3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759" name="Google Shape;759;p13"/>
          <p:cNvSpPr txBox="1">
            <a:spLocks noGrp="1"/>
          </p:cNvSpPr>
          <p:nvPr>
            <p:ph type="title" idx="13"/>
          </p:nvPr>
        </p:nvSpPr>
        <p:spPr>
          <a:xfrm>
            <a:off x="5604317" y="2529090"/>
            <a:ext cx="2555400" cy="3903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760" name="Google Shape;760;p13"/>
          <p:cNvSpPr txBox="1">
            <a:spLocks noGrp="1"/>
          </p:cNvSpPr>
          <p:nvPr>
            <p:ph type="subTitle" idx="14"/>
          </p:nvPr>
        </p:nvSpPr>
        <p:spPr>
          <a:xfrm>
            <a:off x="5604315" y="2809239"/>
            <a:ext cx="25554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61" name="Google Shape;761;p13"/>
          <p:cNvSpPr txBox="1">
            <a:spLocks noGrp="1"/>
          </p:cNvSpPr>
          <p:nvPr>
            <p:ph type="title" idx="15" hasCustomPrompt="1"/>
          </p:nvPr>
        </p:nvSpPr>
        <p:spPr>
          <a:xfrm>
            <a:off x="4816808" y="2529251"/>
            <a:ext cx="617400" cy="4980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500"/>
              <a:buNone/>
              <a:defRPr sz="3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762" name="Google Shape;762;p13"/>
          <p:cNvSpPr txBox="1">
            <a:spLocks noGrp="1"/>
          </p:cNvSpPr>
          <p:nvPr>
            <p:ph type="title" idx="16"/>
          </p:nvPr>
        </p:nvSpPr>
        <p:spPr>
          <a:xfrm>
            <a:off x="1771796" y="3646968"/>
            <a:ext cx="2555400" cy="3903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763" name="Google Shape;763;p13"/>
          <p:cNvSpPr txBox="1">
            <a:spLocks noGrp="1"/>
          </p:cNvSpPr>
          <p:nvPr>
            <p:ph type="subTitle" idx="17"/>
          </p:nvPr>
        </p:nvSpPr>
        <p:spPr>
          <a:xfrm>
            <a:off x="1771789" y="3927117"/>
            <a:ext cx="25554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64" name="Google Shape;764;p13"/>
          <p:cNvSpPr txBox="1">
            <a:spLocks noGrp="1"/>
          </p:cNvSpPr>
          <p:nvPr>
            <p:ph type="title" idx="18" hasCustomPrompt="1"/>
          </p:nvPr>
        </p:nvSpPr>
        <p:spPr>
          <a:xfrm>
            <a:off x="984283" y="3647125"/>
            <a:ext cx="617400" cy="4980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500"/>
              <a:buNone/>
              <a:defRPr sz="3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765" name="Google Shape;765;p13"/>
          <p:cNvSpPr txBox="1">
            <a:spLocks noGrp="1"/>
          </p:cNvSpPr>
          <p:nvPr>
            <p:ph type="title" idx="19"/>
          </p:nvPr>
        </p:nvSpPr>
        <p:spPr>
          <a:xfrm>
            <a:off x="5604317" y="3646968"/>
            <a:ext cx="2555400" cy="3903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766" name="Google Shape;766;p13"/>
          <p:cNvSpPr txBox="1">
            <a:spLocks noGrp="1"/>
          </p:cNvSpPr>
          <p:nvPr>
            <p:ph type="subTitle" idx="20"/>
          </p:nvPr>
        </p:nvSpPr>
        <p:spPr>
          <a:xfrm>
            <a:off x="5604315" y="3927117"/>
            <a:ext cx="25554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67" name="Google Shape;767;p13"/>
          <p:cNvSpPr txBox="1">
            <a:spLocks noGrp="1"/>
          </p:cNvSpPr>
          <p:nvPr>
            <p:ph type="title" idx="21" hasCustomPrompt="1"/>
          </p:nvPr>
        </p:nvSpPr>
        <p:spPr>
          <a:xfrm>
            <a:off x="4816808" y="3647122"/>
            <a:ext cx="617400" cy="498000"/>
          </a:xfrm>
          <a:prstGeom prst="rect">
            <a:avLst/>
          </a:prstGeom>
          <a:solidFill>
            <a:schemeClr val="dk2"/>
          </a:solidFill>
          <a:ln>
            <a:noFill/>
          </a:ln>
        </p:spPr>
        <p:txBody>
          <a:bodyPr spcFirstLastPara="1" wrap="square" lIns="91425" tIns="91425" rIns="91425" bIns="91425" anchor="ctr" anchorCtr="0">
            <a:noAutofit/>
          </a:bodyPr>
          <a:lstStyle>
            <a:lvl1pPr lvl="0" algn="ctr" rtl="0">
              <a:spcBef>
                <a:spcPts val="0"/>
              </a:spcBef>
              <a:spcAft>
                <a:spcPts val="0"/>
              </a:spcAft>
              <a:buSzPts val="2500"/>
              <a:buNone/>
              <a:defRPr sz="3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grpSp>
        <p:nvGrpSpPr>
          <p:cNvPr id="768" name="Google Shape;768;p13"/>
          <p:cNvGrpSpPr/>
          <p:nvPr/>
        </p:nvGrpSpPr>
        <p:grpSpPr>
          <a:xfrm rot="10800000" flipH="1">
            <a:off x="-663985" y="4121838"/>
            <a:ext cx="1591472" cy="841159"/>
            <a:chOff x="661553" y="1919040"/>
            <a:chExt cx="1591472" cy="841159"/>
          </a:xfrm>
        </p:grpSpPr>
        <p:sp>
          <p:nvSpPr>
            <p:cNvPr id="769" name="Google Shape;769;p13"/>
            <p:cNvSpPr/>
            <p:nvPr/>
          </p:nvSpPr>
          <p:spPr>
            <a:xfrm>
              <a:off x="661553" y="2267371"/>
              <a:ext cx="1400512" cy="411311"/>
            </a:xfrm>
            <a:custGeom>
              <a:avLst/>
              <a:gdLst/>
              <a:ahLst/>
              <a:cxnLst/>
              <a:rect l="l" t="t" r="r" b="b"/>
              <a:pathLst>
                <a:path w="43383" h="12741" extrusionOk="0">
                  <a:moveTo>
                    <a:pt x="24283" y="0"/>
                  </a:moveTo>
                  <a:lnTo>
                    <a:pt x="19387" y="4897"/>
                  </a:lnTo>
                  <a:lnTo>
                    <a:pt x="2304" y="4897"/>
                  </a:lnTo>
                  <a:lnTo>
                    <a:pt x="0" y="2593"/>
                  </a:lnTo>
                  <a:lnTo>
                    <a:pt x="0" y="2991"/>
                  </a:lnTo>
                  <a:lnTo>
                    <a:pt x="2193" y="5185"/>
                  </a:lnTo>
                  <a:lnTo>
                    <a:pt x="19498" y="5185"/>
                  </a:lnTo>
                  <a:lnTo>
                    <a:pt x="24416" y="266"/>
                  </a:lnTo>
                  <a:lnTo>
                    <a:pt x="30731" y="266"/>
                  </a:lnTo>
                  <a:lnTo>
                    <a:pt x="43183" y="12740"/>
                  </a:lnTo>
                  <a:cubicBezTo>
                    <a:pt x="43249" y="12674"/>
                    <a:pt x="43316" y="12607"/>
                    <a:pt x="43382" y="12541"/>
                  </a:cubicBezTo>
                  <a:lnTo>
                    <a:pt x="30842" y="0"/>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3"/>
            <p:cNvSpPr/>
            <p:nvPr/>
          </p:nvSpPr>
          <p:spPr>
            <a:xfrm>
              <a:off x="661553" y="2117869"/>
              <a:ext cx="1493485" cy="209610"/>
            </a:xfrm>
            <a:custGeom>
              <a:avLst/>
              <a:gdLst/>
              <a:ahLst/>
              <a:cxnLst/>
              <a:rect l="l" t="t" r="r" b="b"/>
              <a:pathLst>
                <a:path w="46263" h="6493" extrusionOk="0">
                  <a:moveTo>
                    <a:pt x="21802" y="1"/>
                  </a:moveTo>
                  <a:lnTo>
                    <a:pt x="15598" y="6204"/>
                  </a:lnTo>
                  <a:lnTo>
                    <a:pt x="4343" y="6204"/>
                  </a:lnTo>
                  <a:lnTo>
                    <a:pt x="0" y="1862"/>
                  </a:lnTo>
                  <a:lnTo>
                    <a:pt x="0" y="2261"/>
                  </a:lnTo>
                  <a:lnTo>
                    <a:pt x="4232" y="6492"/>
                  </a:lnTo>
                  <a:lnTo>
                    <a:pt x="15709" y="6492"/>
                  </a:lnTo>
                  <a:lnTo>
                    <a:pt x="21935" y="267"/>
                  </a:lnTo>
                  <a:lnTo>
                    <a:pt x="46262" y="267"/>
                  </a:lnTo>
                  <a:cubicBezTo>
                    <a:pt x="46262" y="222"/>
                    <a:pt x="46262" y="178"/>
                    <a:pt x="46262" y="134"/>
                  </a:cubicBezTo>
                  <a:cubicBezTo>
                    <a:pt x="46262" y="89"/>
                    <a:pt x="46262" y="45"/>
                    <a:pt x="46262"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3"/>
            <p:cNvSpPr/>
            <p:nvPr/>
          </p:nvSpPr>
          <p:spPr>
            <a:xfrm>
              <a:off x="2043446" y="2661479"/>
              <a:ext cx="98720" cy="98720"/>
            </a:xfrm>
            <a:custGeom>
              <a:avLst/>
              <a:gdLst/>
              <a:ahLst/>
              <a:cxnLst/>
              <a:rect l="l" t="t" r="r" b="b"/>
              <a:pathLst>
                <a:path w="3058" h="3058" extrusionOk="0">
                  <a:moveTo>
                    <a:pt x="1529" y="266"/>
                  </a:moveTo>
                  <a:cubicBezTo>
                    <a:pt x="2216" y="266"/>
                    <a:pt x="2792" y="842"/>
                    <a:pt x="2792" y="1529"/>
                  </a:cubicBezTo>
                  <a:cubicBezTo>
                    <a:pt x="2792" y="2216"/>
                    <a:pt x="2216" y="2770"/>
                    <a:pt x="1529" y="2770"/>
                  </a:cubicBezTo>
                  <a:cubicBezTo>
                    <a:pt x="842" y="2770"/>
                    <a:pt x="288" y="2216"/>
                    <a:pt x="288" y="1529"/>
                  </a:cubicBezTo>
                  <a:cubicBezTo>
                    <a:pt x="288" y="842"/>
                    <a:pt x="842" y="266"/>
                    <a:pt x="1529" y="266"/>
                  </a:cubicBezTo>
                  <a:close/>
                  <a:moveTo>
                    <a:pt x="1529" y="0"/>
                  </a:moveTo>
                  <a:cubicBezTo>
                    <a:pt x="1174" y="0"/>
                    <a:pt x="842" y="133"/>
                    <a:pt x="576" y="333"/>
                  </a:cubicBezTo>
                  <a:lnTo>
                    <a:pt x="731" y="488"/>
                  </a:lnTo>
                  <a:lnTo>
                    <a:pt x="532" y="687"/>
                  </a:lnTo>
                  <a:lnTo>
                    <a:pt x="377" y="532"/>
                  </a:lnTo>
                  <a:cubicBezTo>
                    <a:pt x="155" y="798"/>
                    <a:pt x="0" y="1153"/>
                    <a:pt x="0" y="1529"/>
                  </a:cubicBezTo>
                  <a:cubicBezTo>
                    <a:pt x="0" y="2371"/>
                    <a:pt x="687" y="3058"/>
                    <a:pt x="1529" y="3058"/>
                  </a:cubicBezTo>
                  <a:cubicBezTo>
                    <a:pt x="2371" y="3058"/>
                    <a:pt x="3058" y="2371"/>
                    <a:pt x="3058" y="1529"/>
                  </a:cubicBezTo>
                  <a:cubicBezTo>
                    <a:pt x="3058" y="687"/>
                    <a:pt x="2371" y="0"/>
                    <a:pt x="1529"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3"/>
            <p:cNvSpPr/>
            <p:nvPr/>
          </p:nvSpPr>
          <p:spPr>
            <a:xfrm>
              <a:off x="2155015" y="2072802"/>
              <a:ext cx="98010" cy="98752"/>
            </a:xfrm>
            <a:custGeom>
              <a:avLst/>
              <a:gdLst/>
              <a:ahLst/>
              <a:cxnLst/>
              <a:rect l="l" t="t" r="r" b="b"/>
              <a:pathLst>
                <a:path w="3036" h="3059" extrusionOk="0">
                  <a:moveTo>
                    <a:pt x="1507" y="289"/>
                  </a:moveTo>
                  <a:cubicBezTo>
                    <a:pt x="2216" y="289"/>
                    <a:pt x="2770" y="843"/>
                    <a:pt x="2770" y="1530"/>
                  </a:cubicBezTo>
                  <a:cubicBezTo>
                    <a:pt x="2770" y="2216"/>
                    <a:pt x="2216" y="2793"/>
                    <a:pt x="1507" y="2793"/>
                  </a:cubicBezTo>
                  <a:cubicBezTo>
                    <a:pt x="820" y="2793"/>
                    <a:pt x="266" y="2216"/>
                    <a:pt x="266" y="1530"/>
                  </a:cubicBezTo>
                  <a:cubicBezTo>
                    <a:pt x="266" y="843"/>
                    <a:pt x="820" y="289"/>
                    <a:pt x="1507" y="289"/>
                  </a:cubicBezTo>
                  <a:close/>
                  <a:moveTo>
                    <a:pt x="1507" y="1"/>
                  </a:moveTo>
                  <a:cubicBezTo>
                    <a:pt x="732" y="1"/>
                    <a:pt x="67" y="621"/>
                    <a:pt x="0" y="1397"/>
                  </a:cubicBezTo>
                  <a:lnTo>
                    <a:pt x="133" y="1397"/>
                  </a:lnTo>
                  <a:lnTo>
                    <a:pt x="133" y="1663"/>
                  </a:lnTo>
                  <a:lnTo>
                    <a:pt x="0" y="1663"/>
                  </a:lnTo>
                  <a:cubicBezTo>
                    <a:pt x="67" y="2460"/>
                    <a:pt x="732" y="3058"/>
                    <a:pt x="1507" y="3058"/>
                  </a:cubicBezTo>
                  <a:cubicBezTo>
                    <a:pt x="2349" y="3058"/>
                    <a:pt x="3036" y="2372"/>
                    <a:pt x="3036" y="1530"/>
                  </a:cubicBezTo>
                  <a:cubicBezTo>
                    <a:pt x="3036" y="688"/>
                    <a:pt x="2349" y="1"/>
                    <a:pt x="1507"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3"/>
            <p:cNvSpPr/>
            <p:nvPr/>
          </p:nvSpPr>
          <p:spPr>
            <a:xfrm>
              <a:off x="2155015" y="2117869"/>
              <a:ext cx="4326" cy="8619"/>
            </a:xfrm>
            <a:custGeom>
              <a:avLst/>
              <a:gdLst/>
              <a:ahLst/>
              <a:cxnLst/>
              <a:rect l="l" t="t" r="r" b="b"/>
              <a:pathLst>
                <a:path w="134" h="267" extrusionOk="0">
                  <a:moveTo>
                    <a:pt x="0" y="1"/>
                  </a:moveTo>
                  <a:cubicBezTo>
                    <a:pt x="0" y="45"/>
                    <a:pt x="0" y="89"/>
                    <a:pt x="0" y="134"/>
                  </a:cubicBezTo>
                  <a:cubicBezTo>
                    <a:pt x="0" y="178"/>
                    <a:pt x="0" y="222"/>
                    <a:pt x="0" y="267"/>
                  </a:cubicBezTo>
                  <a:lnTo>
                    <a:pt x="133" y="267"/>
                  </a:lnTo>
                  <a:lnTo>
                    <a:pt x="133"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3"/>
            <p:cNvSpPr/>
            <p:nvPr/>
          </p:nvSpPr>
          <p:spPr>
            <a:xfrm>
              <a:off x="1779502" y="1951936"/>
              <a:ext cx="3616" cy="8619"/>
            </a:xfrm>
            <a:custGeom>
              <a:avLst/>
              <a:gdLst/>
              <a:ahLst/>
              <a:cxnLst/>
              <a:rect l="l" t="t" r="r" b="b"/>
              <a:pathLst>
                <a:path w="112" h="267" extrusionOk="0">
                  <a:moveTo>
                    <a:pt x="89" y="0"/>
                  </a:moveTo>
                  <a:cubicBezTo>
                    <a:pt x="67" y="89"/>
                    <a:pt x="23" y="178"/>
                    <a:pt x="0" y="266"/>
                  </a:cubicBezTo>
                  <a:lnTo>
                    <a:pt x="111" y="266"/>
                  </a:lnTo>
                  <a:lnTo>
                    <a:pt x="111" y="0"/>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3"/>
            <p:cNvSpPr/>
            <p:nvPr/>
          </p:nvSpPr>
          <p:spPr>
            <a:xfrm>
              <a:off x="951936" y="1951936"/>
              <a:ext cx="821138" cy="187432"/>
            </a:xfrm>
            <a:custGeom>
              <a:avLst/>
              <a:gdLst/>
              <a:ahLst/>
              <a:cxnLst/>
              <a:rect l="l" t="t" r="r" b="b"/>
              <a:pathLst>
                <a:path w="25436" h="5806" extrusionOk="0">
                  <a:moveTo>
                    <a:pt x="10436" y="0"/>
                  </a:moveTo>
                  <a:lnTo>
                    <a:pt x="4919" y="5539"/>
                  </a:lnTo>
                  <a:lnTo>
                    <a:pt x="0" y="5539"/>
                  </a:lnTo>
                  <a:lnTo>
                    <a:pt x="0" y="5805"/>
                  </a:lnTo>
                  <a:lnTo>
                    <a:pt x="5030" y="5805"/>
                  </a:lnTo>
                  <a:lnTo>
                    <a:pt x="10569" y="266"/>
                  </a:lnTo>
                  <a:lnTo>
                    <a:pt x="25369" y="266"/>
                  </a:lnTo>
                  <a:cubicBezTo>
                    <a:pt x="25369" y="178"/>
                    <a:pt x="25392" y="89"/>
                    <a:pt x="25436"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3"/>
            <p:cNvSpPr/>
            <p:nvPr/>
          </p:nvSpPr>
          <p:spPr>
            <a:xfrm>
              <a:off x="851795" y="2077096"/>
              <a:ext cx="98752" cy="98752"/>
            </a:xfrm>
            <a:custGeom>
              <a:avLst/>
              <a:gdLst/>
              <a:ahLst/>
              <a:cxnLst/>
              <a:rect l="l" t="t" r="r" b="b"/>
              <a:pathLst>
                <a:path w="3059" h="3059" extrusionOk="0">
                  <a:moveTo>
                    <a:pt x="1529" y="289"/>
                  </a:moveTo>
                  <a:cubicBezTo>
                    <a:pt x="2216" y="289"/>
                    <a:pt x="2770" y="843"/>
                    <a:pt x="2770" y="1530"/>
                  </a:cubicBezTo>
                  <a:cubicBezTo>
                    <a:pt x="2770" y="2216"/>
                    <a:pt x="2216" y="2792"/>
                    <a:pt x="1529" y="2792"/>
                  </a:cubicBezTo>
                  <a:cubicBezTo>
                    <a:pt x="843" y="2792"/>
                    <a:pt x="266" y="2216"/>
                    <a:pt x="266" y="1530"/>
                  </a:cubicBezTo>
                  <a:cubicBezTo>
                    <a:pt x="266" y="843"/>
                    <a:pt x="843" y="289"/>
                    <a:pt x="1529" y="289"/>
                  </a:cubicBezTo>
                  <a:close/>
                  <a:moveTo>
                    <a:pt x="1529" y="1"/>
                  </a:moveTo>
                  <a:cubicBezTo>
                    <a:pt x="687" y="1"/>
                    <a:pt x="1" y="688"/>
                    <a:pt x="1" y="1530"/>
                  </a:cubicBezTo>
                  <a:cubicBezTo>
                    <a:pt x="1" y="2371"/>
                    <a:pt x="687" y="3058"/>
                    <a:pt x="1529" y="3058"/>
                  </a:cubicBezTo>
                  <a:cubicBezTo>
                    <a:pt x="2371" y="3058"/>
                    <a:pt x="3058" y="2371"/>
                    <a:pt x="3058" y="1530"/>
                  </a:cubicBezTo>
                  <a:cubicBezTo>
                    <a:pt x="3058" y="688"/>
                    <a:pt x="2371" y="1"/>
                    <a:pt x="1529"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3"/>
            <p:cNvSpPr/>
            <p:nvPr/>
          </p:nvSpPr>
          <p:spPr>
            <a:xfrm>
              <a:off x="1770205" y="1919040"/>
              <a:ext cx="98720" cy="98720"/>
            </a:xfrm>
            <a:custGeom>
              <a:avLst/>
              <a:gdLst/>
              <a:ahLst/>
              <a:cxnLst/>
              <a:rect l="l" t="t" r="r" b="b"/>
              <a:pathLst>
                <a:path w="3058" h="3058" extrusionOk="0">
                  <a:moveTo>
                    <a:pt x="1529" y="0"/>
                  </a:moveTo>
                  <a:cubicBezTo>
                    <a:pt x="864" y="0"/>
                    <a:pt x="288" y="421"/>
                    <a:pt x="89" y="1019"/>
                  </a:cubicBezTo>
                  <a:lnTo>
                    <a:pt x="377" y="1019"/>
                  </a:lnTo>
                  <a:cubicBezTo>
                    <a:pt x="576" y="576"/>
                    <a:pt x="1020" y="288"/>
                    <a:pt x="1529" y="288"/>
                  </a:cubicBezTo>
                  <a:cubicBezTo>
                    <a:pt x="2216" y="288"/>
                    <a:pt x="2770" y="842"/>
                    <a:pt x="2770" y="1529"/>
                  </a:cubicBezTo>
                  <a:cubicBezTo>
                    <a:pt x="2770" y="2216"/>
                    <a:pt x="2216" y="2770"/>
                    <a:pt x="1529" y="2770"/>
                  </a:cubicBezTo>
                  <a:cubicBezTo>
                    <a:pt x="842" y="2770"/>
                    <a:pt x="266" y="2216"/>
                    <a:pt x="266" y="1529"/>
                  </a:cubicBezTo>
                  <a:cubicBezTo>
                    <a:pt x="266" y="1440"/>
                    <a:pt x="288" y="1374"/>
                    <a:pt x="288" y="1285"/>
                  </a:cubicBezTo>
                  <a:lnTo>
                    <a:pt x="22" y="1285"/>
                  </a:lnTo>
                  <a:cubicBezTo>
                    <a:pt x="0" y="1374"/>
                    <a:pt x="0" y="1440"/>
                    <a:pt x="0" y="1529"/>
                  </a:cubicBezTo>
                  <a:cubicBezTo>
                    <a:pt x="0" y="2371"/>
                    <a:pt x="687" y="3058"/>
                    <a:pt x="1529" y="3058"/>
                  </a:cubicBezTo>
                  <a:cubicBezTo>
                    <a:pt x="2371" y="3058"/>
                    <a:pt x="3058" y="2371"/>
                    <a:pt x="3058" y="1529"/>
                  </a:cubicBezTo>
                  <a:cubicBezTo>
                    <a:pt x="3058" y="687"/>
                    <a:pt x="2371" y="0"/>
                    <a:pt x="1529"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3"/>
            <p:cNvSpPr/>
            <p:nvPr/>
          </p:nvSpPr>
          <p:spPr>
            <a:xfrm>
              <a:off x="1770915" y="1951936"/>
              <a:ext cx="11460" cy="8619"/>
            </a:xfrm>
            <a:custGeom>
              <a:avLst/>
              <a:gdLst/>
              <a:ahLst/>
              <a:cxnLst/>
              <a:rect l="l" t="t" r="r" b="b"/>
              <a:pathLst>
                <a:path w="355" h="267" extrusionOk="0">
                  <a:moveTo>
                    <a:pt x="67" y="0"/>
                  </a:moveTo>
                  <a:cubicBezTo>
                    <a:pt x="23" y="89"/>
                    <a:pt x="0" y="178"/>
                    <a:pt x="0" y="266"/>
                  </a:cubicBezTo>
                  <a:lnTo>
                    <a:pt x="266" y="266"/>
                  </a:lnTo>
                  <a:cubicBezTo>
                    <a:pt x="289" y="178"/>
                    <a:pt x="333" y="89"/>
                    <a:pt x="355"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13"/>
          <p:cNvGrpSpPr/>
          <p:nvPr/>
        </p:nvGrpSpPr>
        <p:grpSpPr>
          <a:xfrm>
            <a:off x="235899" y="3037274"/>
            <a:ext cx="399883" cy="381256"/>
            <a:chOff x="7268887" y="1278648"/>
            <a:chExt cx="399883" cy="381256"/>
          </a:xfrm>
        </p:grpSpPr>
        <p:sp>
          <p:nvSpPr>
            <p:cNvPr id="780" name="Google Shape;780;p13"/>
            <p:cNvSpPr/>
            <p:nvPr/>
          </p:nvSpPr>
          <p:spPr>
            <a:xfrm>
              <a:off x="7268887" y="1278648"/>
              <a:ext cx="399883" cy="381256"/>
            </a:xfrm>
            <a:custGeom>
              <a:avLst/>
              <a:gdLst/>
              <a:ahLst/>
              <a:cxnLst/>
              <a:rect l="l" t="t" r="r" b="b"/>
              <a:pathLst>
                <a:path w="12387" h="11810" extrusionOk="0">
                  <a:moveTo>
                    <a:pt x="5917" y="798"/>
                  </a:moveTo>
                  <a:cubicBezTo>
                    <a:pt x="7224" y="798"/>
                    <a:pt x="8531" y="1285"/>
                    <a:pt x="9528" y="2282"/>
                  </a:cubicBezTo>
                  <a:cubicBezTo>
                    <a:pt x="11522" y="4276"/>
                    <a:pt x="11522" y="7533"/>
                    <a:pt x="9528" y="9527"/>
                  </a:cubicBezTo>
                  <a:cubicBezTo>
                    <a:pt x="8553" y="10480"/>
                    <a:pt x="7268" y="11012"/>
                    <a:pt x="5917" y="11012"/>
                  </a:cubicBezTo>
                  <a:cubicBezTo>
                    <a:pt x="4543" y="11012"/>
                    <a:pt x="3258" y="10480"/>
                    <a:pt x="2283" y="9527"/>
                  </a:cubicBezTo>
                  <a:cubicBezTo>
                    <a:pt x="1330" y="8552"/>
                    <a:pt x="799" y="7267"/>
                    <a:pt x="799" y="5894"/>
                  </a:cubicBezTo>
                  <a:cubicBezTo>
                    <a:pt x="799" y="4542"/>
                    <a:pt x="1330" y="3257"/>
                    <a:pt x="2283" y="2282"/>
                  </a:cubicBezTo>
                  <a:cubicBezTo>
                    <a:pt x="3280" y="1285"/>
                    <a:pt x="4609" y="798"/>
                    <a:pt x="5917" y="798"/>
                  </a:cubicBezTo>
                  <a:close/>
                  <a:moveTo>
                    <a:pt x="5906" y="0"/>
                  </a:moveTo>
                  <a:cubicBezTo>
                    <a:pt x="4393" y="0"/>
                    <a:pt x="2881" y="576"/>
                    <a:pt x="1729" y="1728"/>
                  </a:cubicBezTo>
                  <a:cubicBezTo>
                    <a:pt x="621" y="2836"/>
                    <a:pt x="1" y="4321"/>
                    <a:pt x="1" y="5894"/>
                  </a:cubicBezTo>
                  <a:cubicBezTo>
                    <a:pt x="1" y="7489"/>
                    <a:pt x="621" y="8973"/>
                    <a:pt x="1729" y="10081"/>
                  </a:cubicBezTo>
                  <a:cubicBezTo>
                    <a:pt x="2859" y="11189"/>
                    <a:pt x="4344" y="11809"/>
                    <a:pt x="5917" y="11809"/>
                  </a:cubicBezTo>
                  <a:cubicBezTo>
                    <a:pt x="7490" y="11809"/>
                    <a:pt x="8974" y="11189"/>
                    <a:pt x="10082" y="10081"/>
                  </a:cubicBezTo>
                  <a:cubicBezTo>
                    <a:pt x="12386" y="7777"/>
                    <a:pt x="12386" y="4033"/>
                    <a:pt x="10082" y="1728"/>
                  </a:cubicBezTo>
                  <a:cubicBezTo>
                    <a:pt x="8930" y="576"/>
                    <a:pt x="7418" y="0"/>
                    <a:pt x="5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3"/>
            <p:cNvSpPr/>
            <p:nvPr/>
          </p:nvSpPr>
          <p:spPr>
            <a:xfrm>
              <a:off x="7378325" y="1388086"/>
              <a:ext cx="162413" cy="162381"/>
            </a:xfrm>
            <a:custGeom>
              <a:avLst/>
              <a:gdLst/>
              <a:ahLst/>
              <a:cxnLst/>
              <a:rect l="l" t="t" r="r" b="b"/>
              <a:pathLst>
                <a:path w="5031" h="5030" extrusionOk="0">
                  <a:moveTo>
                    <a:pt x="2527" y="0"/>
                  </a:moveTo>
                  <a:cubicBezTo>
                    <a:pt x="1131" y="0"/>
                    <a:pt x="1" y="1130"/>
                    <a:pt x="1" y="2504"/>
                  </a:cubicBezTo>
                  <a:cubicBezTo>
                    <a:pt x="1" y="3900"/>
                    <a:pt x="1131" y="5030"/>
                    <a:pt x="2527" y="5030"/>
                  </a:cubicBezTo>
                  <a:cubicBezTo>
                    <a:pt x="3900" y="5030"/>
                    <a:pt x="5030" y="3900"/>
                    <a:pt x="5030" y="2504"/>
                  </a:cubicBezTo>
                  <a:cubicBezTo>
                    <a:pt x="5030" y="1130"/>
                    <a:pt x="3900" y="0"/>
                    <a:pt x="25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13"/>
          <p:cNvGrpSpPr/>
          <p:nvPr/>
        </p:nvGrpSpPr>
        <p:grpSpPr>
          <a:xfrm rot="-5400000" flipH="1">
            <a:off x="7988397" y="401520"/>
            <a:ext cx="1468333" cy="494947"/>
            <a:chOff x="-21957" y="3648039"/>
            <a:chExt cx="1468333" cy="494947"/>
          </a:xfrm>
        </p:grpSpPr>
        <p:sp>
          <p:nvSpPr>
            <p:cNvPr id="783" name="Google Shape;783;p13"/>
            <p:cNvSpPr/>
            <p:nvPr/>
          </p:nvSpPr>
          <p:spPr>
            <a:xfrm>
              <a:off x="1113676" y="3810286"/>
              <a:ext cx="332700" cy="3327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3"/>
            <p:cNvSpPr/>
            <p:nvPr/>
          </p:nvSpPr>
          <p:spPr>
            <a:xfrm>
              <a:off x="-21957" y="3648039"/>
              <a:ext cx="1150161" cy="332607"/>
            </a:xfrm>
            <a:custGeom>
              <a:avLst/>
              <a:gdLst/>
              <a:ahLst/>
              <a:cxnLst/>
              <a:rect l="l" t="t" r="r" b="b"/>
              <a:pathLst>
                <a:path w="35628" h="10303" extrusionOk="0">
                  <a:moveTo>
                    <a:pt x="0" y="0"/>
                  </a:moveTo>
                  <a:lnTo>
                    <a:pt x="0" y="1108"/>
                  </a:lnTo>
                  <a:lnTo>
                    <a:pt x="9062" y="10192"/>
                  </a:lnTo>
                  <a:lnTo>
                    <a:pt x="9173" y="10303"/>
                  </a:lnTo>
                  <a:lnTo>
                    <a:pt x="35583" y="10303"/>
                  </a:lnTo>
                  <a:cubicBezTo>
                    <a:pt x="35583" y="10259"/>
                    <a:pt x="35583" y="10214"/>
                    <a:pt x="35583" y="10170"/>
                  </a:cubicBezTo>
                  <a:cubicBezTo>
                    <a:pt x="35583" y="9949"/>
                    <a:pt x="35605" y="9727"/>
                    <a:pt x="35627" y="9505"/>
                  </a:cubicBezTo>
                  <a:lnTo>
                    <a:pt x="9505" y="9505"/>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3"/>
            <p:cNvSpPr/>
            <p:nvPr/>
          </p:nvSpPr>
          <p:spPr>
            <a:xfrm>
              <a:off x="1198819" y="3895801"/>
              <a:ext cx="162413" cy="161671"/>
            </a:xfrm>
            <a:custGeom>
              <a:avLst/>
              <a:gdLst/>
              <a:ahLst/>
              <a:cxnLst/>
              <a:rect l="l" t="t" r="r" b="b"/>
              <a:pathLst>
                <a:path w="5031" h="5008" extrusionOk="0">
                  <a:moveTo>
                    <a:pt x="2505" y="0"/>
                  </a:moveTo>
                  <a:cubicBezTo>
                    <a:pt x="1131" y="0"/>
                    <a:pt x="1" y="1108"/>
                    <a:pt x="1" y="2504"/>
                  </a:cubicBezTo>
                  <a:cubicBezTo>
                    <a:pt x="1" y="3878"/>
                    <a:pt x="1131" y="5008"/>
                    <a:pt x="2505" y="5008"/>
                  </a:cubicBezTo>
                  <a:cubicBezTo>
                    <a:pt x="3900" y="5008"/>
                    <a:pt x="5030" y="3878"/>
                    <a:pt x="5030" y="2504"/>
                  </a:cubicBezTo>
                  <a:cubicBezTo>
                    <a:pt x="5030" y="1108"/>
                    <a:pt x="3900" y="0"/>
                    <a:pt x="25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13"/>
          <p:cNvGrpSpPr/>
          <p:nvPr/>
        </p:nvGrpSpPr>
        <p:grpSpPr>
          <a:xfrm>
            <a:off x="7629026" y="4335800"/>
            <a:ext cx="1239039" cy="568423"/>
            <a:chOff x="208301" y="226025"/>
            <a:chExt cx="1239039" cy="568423"/>
          </a:xfrm>
        </p:grpSpPr>
        <p:sp>
          <p:nvSpPr>
            <p:cNvPr id="787" name="Google Shape;787;p13"/>
            <p:cNvSpPr/>
            <p:nvPr/>
          </p:nvSpPr>
          <p:spPr>
            <a:xfrm>
              <a:off x="332791" y="266933"/>
              <a:ext cx="1007840" cy="482141"/>
            </a:xfrm>
            <a:custGeom>
              <a:avLst/>
              <a:gdLst/>
              <a:ahLst/>
              <a:cxnLst/>
              <a:rect l="l" t="t" r="r" b="b"/>
              <a:pathLst>
                <a:path w="25105" h="12010" extrusionOk="0">
                  <a:moveTo>
                    <a:pt x="18612" y="1"/>
                  </a:moveTo>
                  <a:lnTo>
                    <a:pt x="6869" y="11721"/>
                  </a:lnTo>
                  <a:lnTo>
                    <a:pt x="1" y="11721"/>
                  </a:lnTo>
                  <a:lnTo>
                    <a:pt x="1" y="12010"/>
                  </a:lnTo>
                  <a:lnTo>
                    <a:pt x="7002" y="12010"/>
                  </a:lnTo>
                  <a:lnTo>
                    <a:pt x="18723" y="267"/>
                  </a:lnTo>
                  <a:lnTo>
                    <a:pt x="25104" y="267"/>
                  </a:lnTo>
                  <a:lnTo>
                    <a:pt x="25104"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3"/>
            <p:cNvSpPr/>
            <p:nvPr/>
          </p:nvSpPr>
          <p:spPr>
            <a:xfrm>
              <a:off x="208301" y="671644"/>
              <a:ext cx="122763" cy="122804"/>
            </a:xfrm>
            <a:custGeom>
              <a:avLst/>
              <a:gdLst/>
              <a:ahLst/>
              <a:cxnLst/>
              <a:rect l="l" t="t" r="r" b="b"/>
              <a:pathLst>
                <a:path w="3058" h="3059" extrusionOk="0">
                  <a:moveTo>
                    <a:pt x="1529" y="267"/>
                  </a:moveTo>
                  <a:cubicBezTo>
                    <a:pt x="2216" y="267"/>
                    <a:pt x="2770" y="843"/>
                    <a:pt x="2770" y="1530"/>
                  </a:cubicBezTo>
                  <a:cubicBezTo>
                    <a:pt x="2770" y="2217"/>
                    <a:pt x="2216" y="2770"/>
                    <a:pt x="1529" y="2770"/>
                  </a:cubicBezTo>
                  <a:cubicBezTo>
                    <a:pt x="842" y="2770"/>
                    <a:pt x="266" y="2217"/>
                    <a:pt x="266" y="1530"/>
                  </a:cubicBezTo>
                  <a:cubicBezTo>
                    <a:pt x="266" y="843"/>
                    <a:pt x="842" y="267"/>
                    <a:pt x="1529" y="267"/>
                  </a:cubicBezTo>
                  <a:close/>
                  <a:moveTo>
                    <a:pt x="1529" y="1"/>
                  </a:moveTo>
                  <a:cubicBezTo>
                    <a:pt x="687" y="1"/>
                    <a:pt x="0" y="688"/>
                    <a:pt x="0" y="1530"/>
                  </a:cubicBezTo>
                  <a:cubicBezTo>
                    <a:pt x="0" y="2372"/>
                    <a:pt x="687" y="3058"/>
                    <a:pt x="1529" y="3058"/>
                  </a:cubicBezTo>
                  <a:cubicBezTo>
                    <a:pt x="2371" y="3058"/>
                    <a:pt x="3058" y="2372"/>
                    <a:pt x="3058" y="1530"/>
                  </a:cubicBezTo>
                  <a:cubicBezTo>
                    <a:pt x="3058" y="688"/>
                    <a:pt x="2371" y="1"/>
                    <a:pt x="1529"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3"/>
            <p:cNvSpPr/>
            <p:nvPr/>
          </p:nvSpPr>
          <p:spPr>
            <a:xfrm>
              <a:off x="1324576" y="226025"/>
              <a:ext cx="122763" cy="122804"/>
            </a:xfrm>
            <a:custGeom>
              <a:avLst/>
              <a:gdLst/>
              <a:ahLst/>
              <a:cxnLst/>
              <a:rect l="l" t="t" r="r" b="b"/>
              <a:pathLst>
                <a:path w="3058" h="3059" extrusionOk="0">
                  <a:moveTo>
                    <a:pt x="1529" y="289"/>
                  </a:moveTo>
                  <a:cubicBezTo>
                    <a:pt x="2216" y="289"/>
                    <a:pt x="2770" y="843"/>
                    <a:pt x="2770" y="1529"/>
                  </a:cubicBezTo>
                  <a:cubicBezTo>
                    <a:pt x="2770" y="2216"/>
                    <a:pt x="2216" y="2770"/>
                    <a:pt x="1529" y="2770"/>
                  </a:cubicBezTo>
                  <a:cubicBezTo>
                    <a:pt x="842" y="2770"/>
                    <a:pt x="288" y="2216"/>
                    <a:pt x="288" y="1529"/>
                  </a:cubicBezTo>
                  <a:cubicBezTo>
                    <a:pt x="288" y="843"/>
                    <a:pt x="842" y="289"/>
                    <a:pt x="1529" y="289"/>
                  </a:cubicBezTo>
                  <a:close/>
                  <a:moveTo>
                    <a:pt x="1529" y="1"/>
                  </a:moveTo>
                  <a:cubicBezTo>
                    <a:pt x="687" y="1"/>
                    <a:pt x="0" y="687"/>
                    <a:pt x="0" y="1529"/>
                  </a:cubicBezTo>
                  <a:cubicBezTo>
                    <a:pt x="0" y="2371"/>
                    <a:pt x="687" y="3058"/>
                    <a:pt x="1529" y="3058"/>
                  </a:cubicBezTo>
                  <a:cubicBezTo>
                    <a:pt x="2371" y="3058"/>
                    <a:pt x="3058" y="2371"/>
                    <a:pt x="3058" y="1529"/>
                  </a:cubicBezTo>
                  <a:cubicBezTo>
                    <a:pt x="3058" y="687"/>
                    <a:pt x="2371" y="1"/>
                    <a:pt x="1529"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790;p13"/>
          <p:cNvGrpSpPr/>
          <p:nvPr/>
        </p:nvGrpSpPr>
        <p:grpSpPr>
          <a:xfrm>
            <a:off x="4132928" y="4736693"/>
            <a:ext cx="878357" cy="184270"/>
            <a:chOff x="919039" y="1581426"/>
            <a:chExt cx="600134" cy="125902"/>
          </a:xfrm>
        </p:grpSpPr>
        <p:sp>
          <p:nvSpPr>
            <p:cNvPr id="791" name="Google Shape;791;p13"/>
            <p:cNvSpPr/>
            <p:nvPr/>
          </p:nvSpPr>
          <p:spPr>
            <a:xfrm>
              <a:off x="1393982" y="1581426"/>
              <a:ext cx="125192" cy="125902"/>
            </a:xfrm>
            <a:custGeom>
              <a:avLst/>
              <a:gdLst/>
              <a:ahLst/>
              <a:cxnLst/>
              <a:rect l="l" t="t" r="r" b="b"/>
              <a:pathLst>
                <a:path w="3878" h="3900" extrusionOk="0">
                  <a:moveTo>
                    <a:pt x="0" y="0"/>
                  </a:moveTo>
                  <a:lnTo>
                    <a:pt x="0" y="3900"/>
                  </a:lnTo>
                  <a:lnTo>
                    <a:pt x="3877" y="3900"/>
                  </a:lnTo>
                  <a:lnTo>
                    <a:pt x="38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3"/>
            <p:cNvSpPr/>
            <p:nvPr/>
          </p:nvSpPr>
          <p:spPr>
            <a:xfrm>
              <a:off x="1156511" y="1581426"/>
              <a:ext cx="125192" cy="125902"/>
            </a:xfrm>
            <a:custGeom>
              <a:avLst/>
              <a:gdLst/>
              <a:ahLst/>
              <a:cxnLst/>
              <a:rect l="l" t="t" r="r" b="b"/>
              <a:pathLst>
                <a:path w="3878" h="3900" extrusionOk="0">
                  <a:moveTo>
                    <a:pt x="0" y="0"/>
                  </a:moveTo>
                  <a:lnTo>
                    <a:pt x="0" y="3900"/>
                  </a:lnTo>
                  <a:lnTo>
                    <a:pt x="3878" y="3900"/>
                  </a:lnTo>
                  <a:lnTo>
                    <a:pt x="38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3"/>
            <p:cNvSpPr/>
            <p:nvPr/>
          </p:nvSpPr>
          <p:spPr>
            <a:xfrm>
              <a:off x="919039" y="1581426"/>
              <a:ext cx="125192" cy="125902"/>
            </a:xfrm>
            <a:custGeom>
              <a:avLst/>
              <a:gdLst/>
              <a:ahLst/>
              <a:cxnLst/>
              <a:rect l="l" t="t" r="r" b="b"/>
              <a:pathLst>
                <a:path w="3878" h="3900" extrusionOk="0">
                  <a:moveTo>
                    <a:pt x="0" y="0"/>
                  </a:moveTo>
                  <a:lnTo>
                    <a:pt x="0" y="3900"/>
                  </a:lnTo>
                  <a:lnTo>
                    <a:pt x="3878" y="3900"/>
                  </a:lnTo>
                  <a:lnTo>
                    <a:pt x="38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3"/>
            <p:cNvSpPr/>
            <p:nvPr/>
          </p:nvSpPr>
          <p:spPr>
            <a:xfrm>
              <a:off x="951225" y="1640084"/>
              <a:ext cx="505705" cy="8619"/>
            </a:xfrm>
            <a:custGeom>
              <a:avLst/>
              <a:gdLst/>
              <a:ahLst/>
              <a:cxnLst/>
              <a:rect l="l" t="t" r="r" b="b"/>
              <a:pathLst>
                <a:path w="15665" h="267" extrusionOk="0">
                  <a:moveTo>
                    <a:pt x="0" y="0"/>
                  </a:moveTo>
                  <a:lnTo>
                    <a:pt x="0" y="266"/>
                  </a:lnTo>
                  <a:lnTo>
                    <a:pt x="15665" y="266"/>
                  </a:lnTo>
                  <a:lnTo>
                    <a:pt x="15665" y="0"/>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13"/>
          <p:cNvGrpSpPr/>
          <p:nvPr/>
        </p:nvGrpSpPr>
        <p:grpSpPr>
          <a:xfrm>
            <a:off x="6040478" y="4608520"/>
            <a:ext cx="182798" cy="598473"/>
            <a:chOff x="3638102" y="4583399"/>
            <a:chExt cx="182798" cy="598473"/>
          </a:xfrm>
        </p:grpSpPr>
        <p:sp>
          <p:nvSpPr>
            <p:cNvPr id="796" name="Google Shape;796;p13"/>
            <p:cNvSpPr/>
            <p:nvPr/>
          </p:nvSpPr>
          <p:spPr>
            <a:xfrm>
              <a:off x="3710947" y="4755502"/>
              <a:ext cx="21214" cy="426370"/>
            </a:xfrm>
            <a:custGeom>
              <a:avLst/>
              <a:gdLst/>
              <a:ahLst/>
              <a:cxnLst/>
              <a:rect l="l" t="t" r="r" b="b"/>
              <a:pathLst>
                <a:path w="355" h="7135" extrusionOk="0">
                  <a:moveTo>
                    <a:pt x="0" y="1"/>
                  </a:moveTo>
                  <a:lnTo>
                    <a:pt x="0" y="7135"/>
                  </a:lnTo>
                  <a:lnTo>
                    <a:pt x="355" y="7135"/>
                  </a:lnTo>
                  <a:lnTo>
                    <a:pt x="355"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3"/>
            <p:cNvSpPr/>
            <p:nvPr/>
          </p:nvSpPr>
          <p:spPr>
            <a:xfrm>
              <a:off x="3638102" y="4583399"/>
              <a:ext cx="182798" cy="181424"/>
            </a:xfrm>
            <a:custGeom>
              <a:avLst/>
              <a:gdLst/>
              <a:ahLst/>
              <a:cxnLst/>
              <a:rect l="l" t="t" r="r" b="b"/>
              <a:pathLst>
                <a:path w="3059" h="3036" extrusionOk="0">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798;p13"/>
          <p:cNvGrpSpPr/>
          <p:nvPr/>
        </p:nvGrpSpPr>
        <p:grpSpPr>
          <a:xfrm>
            <a:off x="2409497" y="4753383"/>
            <a:ext cx="507036" cy="690583"/>
            <a:chOff x="2409497" y="4753383"/>
            <a:chExt cx="507036" cy="690583"/>
          </a:xfrm>
        </p:grpSpPr>
        <p:grpSp>
          <p:nvGrpSpPr>
            <p:cNvPr id="799" name="Google Shape;799;p13"/>
            <p:cNvGrpSpPr/>
            <p:nvPr/>
          </p:nvGrpSpPr>
          <p:grpSpPr>
            <a:xfrm>
              <a:off x="2733735" y="4845493"/>
              <a:ext cx="182798" cy="598473"/>
              <a:chOff x="3638102" y="4583399"/>
              <a:chExt cx="182798" cy="598473"/>
            </a:xfrm>
          </p:grpSpPr>
          <p:sp>
            <p:nvSpPr>
              <p:cNvPr id="800" name="Google Shape;800;p13"/>
              <p:cNvSpPr/>
              <p:nvPr/>
            </p:nvSpPr>
            <p:spPr>
              <a:xfrm>
                <a:off x="3710947" y="4755502"/>
                <a:ext cx="21214" cy="426370"/>
              </a:xfrm>
              <a:custGeom>
                <a:avLst/>
                <a:gdLst/>
                <a:ahLst/>
                <a:cxnLst/>
                <a:rect l="l" t="t" r="r" b="b"/>
                <a:pathLst>
                  <a:path w="355" h="7135" extrusionOk="0">
                    <a:moveTo>
                      <a:pt x="0" y="1"/>
                    </a:moveTo>
                    <a:lnTo>
                      <a:pt x="0" y="7135"/>
                    </a:lnTo>
                    <a:lnTo>
                      <a:pt x="355" y="7135"/>
                    </a:lnTo>
                    <a:lnTo>
                      <a:pt x="355"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3"/>
              <p:cNvSpPr/>
              <p:nvPr/>
            </p:nvSpPr>
            <p:spPr>
              <a:xfrm>
                <a:off x="3638102" y="4583399"/>
                <a:ext cx="182798" cy="181424"/>
              </a:xfrm>
              <a:custGeom>
                <a:avLst/>
                <a:gdLst/>
                <a:ahLst/>
                <a:cxnLst/>
                <a:rect l="l" t="t" r="r" b="b"/>
                <a:pathLst>
                  <a:path w="3059" h="3036" extrusionOk="0">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 name="Google Shape;802;p13"/>
            <p:cNvGrpSpPr/>
            <p:nvPr/>
          </p:nvGrpSpPr>
          <p:grpSpPr>
            <a:xfrm>
              <a:off x="2409497" y="4753383"/>
              <a:ext cx="182798" cy="598473"/>
              <a:chOff x="3638102" y="4583399"/>
              <a:chExt cx="182798" cy="598473"/>
            </a:xfrm>
          </p:grpSpPr>
          <p:sp>
            <p:nvSpPr>
              <p:cNvPr id="803" name="Google Shape;803;p13"/>
              <p:cNvSpPr/>
              <p:nvPr/>
            </p:nvSpPr>
            <p:spPr>
              <a:xfrm>
                <a:off x="3710947" y="4755502"/>
                <a:ext cx="21214" cy="426370"/>
              </a:xfrm>
              <a:custGeom>
                <a:avLst/>
                <a:gdLst/>
                <a:ahLst/>
                <a:cxnLst/>
                <a:rect l="l" t="t" r="r" b="b"/>
                <a:pathLst>
                  <a:path w="355" h="7135" extrusionOk="0">
                    <a:moveTo>
                      <a:pt x="0" y="1"/>
                    </a:moveTo>
                    <a:lnTo>
                      <a:pt x="0" y="7135"/>
                    </a:lnTo>
                    <a:lnTo>
                      <a:pt x="355" y="7135"/>
                    </a:lnTo>
                    <a:lnTo>
                      <a:pt x="355"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3"/>
              <p:cNvSpPr/>
              <p:nvPr/>
            </p:nvSpPr>
            <p:spPr>
              <a:xfrm>
                <a:off x="3638102" y="4583399"/>
                <a:ext cx="182798" cy="181424"/>
              </a:xfrm>
              <a:custGeom>
                <a:avLst/>
                <a:gdLst/>
                <a:ahLst/>
                <a:cxnLst/>
                <a:rect l="l" t="t" r="r" b="b"/>
                <a:pathLst>
                  <a:path w="3059" h="3036" extrusionOk="0">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5" name="Google Shape;805;p13"/>
          <p:cNvGrpSpPr/>
          <p:nvPr/>
        </p:nvGrpSpPr>
        <p:grpSpPr>
          <a:xfrm flipH="1">
            <a:off x="8474491" y="2262082"/>
            <a:ext cx="889837" cy="986391"/>
            <a:chOff x="-138609" y="2210165"/>
            <a:chExt cx="889837" cy="986391"/>
          </a:xfrm>
        </p:grpSpPr>
        <p:grpSp>
          <p:nvGrpSpPr>
            <p:cNvPr id="806" name="Google Shape;806;p13"/>
            <p:cNvGrpSpPr/>
            <p:nvPr/>
          </p:nvGrpSpPr>
          <p:grpSpPr>
            <a:xfrm flipH="1">
              <a:off x="-138609" y="2517039"/>
              <a:ext cx="889837" cy="679518"/>
              <a:chOff x="-350462" y="2364639"/>
              <a:chExt cx="889837" cy="679518"/>
            </a:xfrm>
          </p:grpSpPr>
          <p:sp>
            <p:nvSpPr>
              <p:cNvPr id="807" name="Google Shape;807;p13"/>
              <p:cNvSpPr/>
              <p:nvPr/>
            </p:nvSpPr>
            <p:spPr>
              <a:xfrm>
                <a:off x="-350462" y="2364639"/>
                <a:ext cx="98752" cy="98010"/>
              </a:xfrm>
              <a:custGeom>
                <a:avLst/>
                <a:gdLst/>
                <a:ahLst/>
                <a:cxnLst/>
                <a:rect l="l" t="t" r="r" b="b"/>
                <a:pathLst>
                  <a:path w="3059" h="3036" extrusionOk="0">
                    <a:moveTo>
                      <a:pt x="1530" y="266"/>
                    </a:moveTo>
                    <a:cubicBezTo>
                      <a:pt x="2216" y="266"/>
                      <a:pt x="2770" y="820"/>
                      <a:pt x="2770" y="1529"/>
                    </a:cubicBezTo>
                    <a:cubicBezTo>
                      <a:pt x="2770" y="2216"/>
                      <a:pt x="2216" y="2770"/>
                      <a:pt x="1530" y="2770"/>
                    </a:cubicBezTo>
                    <a:cubicBezTo>
                      <a:pt x="843" y="2770"/>
                      <a:pt x="267" y="2216"/>
                      <a:pt x="267" y="1529"/>
                    </a:cubicBezTo>
                    <a:cubicBezTo>
                      <a:pt x="267" y="820"/>
                      <a:pt x="843" y="266"/>
                      <a:pt x="1530" y="266"/>
                    </a:cubicBezTo>
                    <a:close/>
                    <a:moveTo>
                      <a:pt x="1530" y="1"/>
                    </a:moveTo>
                    <a:cubicBezTo>
                      <a:pt x="688" y="1"/>
                      <a:pt x="1" y="687"/>
                      <a:pt x="1" y="1529"/>
                    </a:cubicBezTo>
                    <a:cubicBezTo>
                      <a:pt x="1" y="2371"/>
                      <a:pt x="688" y="3036"/>
                      <a:pt x="1530" y="3036"/>
                    </a:cubicBezTo>
                    <a:cubicBezTo>
                      <a:pt x="2371" y="3036"/>
                      <a:pt x="3058" y="2371"/>
                      <a:pt x="3058" y="1529"/>
                    </a:cubicBezTo>
                    <a:cubicBezTo>
                      <a:pt x="3058" y="1507"/>
                      <a:pt x="3058" y="1507"/>
                      <a:pt x="3058" y="1507"/>
                    </a:cubicBezTo>
                    <a:lnTo>
                      <a:pt x="2815" y="1507"/>
                    </a:lnTo>
                    <a:lnTo>
                      <a:pt x="2815" y="1219"/>
                    </a:lnTo>
                    <a:lnTo>
                      <a:pt x="3036" y="1219"/>
                    </a:lnTo>
                    <a:cubicBezTo>
                      <a:pt x="2881" y="532"/>
                      <a:pt x="2261" y="1"/>
                      <a:pt x="1530"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3"/>
              <p:cNvSpPr/>
              <p:nvPr/>
            </p:nvSpPr>
            <p:spPr>
              <a:xfrm>
                <a:off x="-36448" y="2744446"/>
                <a:ext cx="575823" cy="299711"/>
              </a:xfrm>
              <a:custGeom>
                <a:avLst/>
                <a:gdLst/>
                <a:ahLst/>
                <a:cxnLst/>
                <a:rect l="l" t="t" r="r" b="b"/>
                <a:pathLst>
                  <a:path w="17837" h="9284" extrusionOk="0">
                    <a:moveTo>
                      <a:pt x="0" y="1"/>
                    </a:moveTo>
                    <a:cubicBezTo>
                      <a:pt x="0" y="67"/>
                      <a:pt x="23" y="111"/>
                      <a:pt x="23" y="178"/>
                    </a:cubicBezTo>
                    <a:cubicBezTo>
                      <a:pt x="23" y="200"/>
                      <a:pt x="0" y="244"/>
                      <a:pt x="0" y="266"/>
                    </a:cubicBezTo>
                    <a:lnTo>
                      <a:pt x="8819" y="266"/>
                    </a:lnTo>
                    <a:lnTo>
                      <a:pt x="17836" y="9284"/>
                    </a:lnTo>
                    <a:lnTo>
                      <a:pt x="17836" y="8885"/>
                    </a:lnTo>
                    <a:lnTo>
                      <a:pt x="8929"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3"/>
              <p:cNvSpPr/>
              <p:nvPr/>
            </p:nvSpPr>
            <p:spPr>
              <a:xfrm>
                <a:off x="-252452" y="2403991"/>
                <a:ext cx="791825" cy="474230"/>
              </a:xfrm>
              <a:custGeom>
                <a:avLst/>
                <a:gdLst/>
                <a:ahLst/>
                <a:cxnLst/>
                <a:rect l="l" t="t" r="r" b="b"/>
                <a:pathLst>
                  <a:path w="24528" h="14690" extrusionOk="0">
                    <a:moveTo>
                      <a:pt x="0" y="0"/>
                    </a:moveTo>
                    <a:cubicBezTo>
                      <a:pt x="0" y="89"/>
                      <a:pt x="22" y="200"/>
                      <a:pt x="22" y="288"/>
                    </a:cubicBezTo>
                    <a:lnTo>
                      <a:pt x="10103" y="288"/>
                    </a:lnTo>
                    <a:lnTo>
                      <a:pt x="24527" y="14690"/>
                    </a:lnTo>
                    <a:lnTo>
                      <a:pt x="24527" y="14313"/>
                    </a:lnTo>
                    <a:lnTo>
                      <a:pt x="10214" y="0"/>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3"/>
              <p:cNvSpPr/>
              <p:nvPr/>
            </p:nvSpPr>
            <p:spPr>
              <a:xfrm>
                <a:off x="-134458" y="2700832"/>
                <a:ext cx="98042" cy="98720"/>
              </a:xfrm>
              <a:custGeom>
                <a:avLst/>
                <a:gdLst/>
                <a:ahLst/>
                <a:cxnLst/>
                <a:rect l="l" t="t" r="r" b="b"/>
                <a:pathLst>
                  <a:path w="3037" h="3058" extrusionOk="0">
                    <a:moveTo>
                      <a:pt x="1530" y="0"/>
                    </a:moveTo>
                    <a:cubicBezTo>
                      <a:pt x="688" y="0"/>
                      <a:pt x="1" y="687"/>
                      <a:pt x="1" y="1529"/>
                    </a:cubicBezTo>
                    <a:cubicBezTo>
                      <a:pt x="1" y="2371"/>
                      <a:pt x="688" y="3058"/>
                      <a:pt x="1530" y="3058"/>
                    </a:cubicBezTo>
                    <a:cubicBezTo>
                      <a:pt x="2327" y="3058"/>
                      <a:pt x="2992" y="2415"/>
                      <a:pt x="3036" y="1617"/>
                    </a:cubicBezTo>
                    <a:lnTo>
                      <a:pt x="2771" y="1617"/>
                    </a:lnTo>
                    <a:lnTo>
                      <a:pt x="2771" y="1573"/>
                    </a:lnTo>
                    <a:cubicBezTo>
                      <a:pt x="2748" y="2238"/>
                      <a:pt x="2194" y="2770"/>
                      <a:pt x="1530" y="2770"/>
                    </a:cubicBezTo>
                    <a:cubicBezTo>
                      <a:pt x="843" y="2770"/>
                      <a:pt x="267" y="2216"/>
                      <a:pt x="267" y="1529"/>
                    </a:cubicBezTo>
                    <a:cubicBezTo>
                      <a:pt x="267" y="842"/>
                      <a:pt x="843" y="266"/>
                      <a:pt x="1530" y="266"/>
                    </a:cubicBezTo>
                    <a:cubicBezTo>
                      <a:pt x="2194" y="266"/>
                      <a:pt x="2748" y="820"/>
                      <a:pt x="2771" y="1484"/>
                    </a:cubicBezTo>
                    <a:lnTo>
                      <a:pt x="2771" y="1352"/>
                    </a:lnTo>
                    <a:lnTo>
                      <a:pt x="3036" y="1352"/>
                    </a:lnTo>
                    <a:cubicBezTo>
                      <a:pt x="2948" y="598"/>
                      <a:pt x="2305" y="0"/>
                      <a:pt x="1530"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 name="Google Shape;811;p13"/>
            <p:cNvSpPr/>
            <p:nvPr/>
          </p:nvSpPr>
          <p:spPr>
            <a:xfrm flipH="1">
              <a:off x="652475" y="2210165"/>
              <a:ext cx="98752" cy="98010"/>
            </a:xfrm>
            <a:custGeom>
              <a:avLst/>
              <a:gdLst/>
              <a:ahLst/>
              <a:cxnLst/>
              <a:rect l="l" t="t" r="r" b="b"/>
              <a:pathLst>
                <a:path w="3059" h="3036" extrusionOk="0">
                  <a:moveTo>
                    <a:pt x="1530" y="266"/>
                  </a:moveTo>
                  <a:cubicBezTo>
                    <a:pt x="2216" y="266"/>
                    <a:pt x="2770" y="820"/>
                    <a:pt x="2770" y="1529"/>
                  </a:cubicBezTo>
                  <a:cubicBezTo>
                    <a:pt x="2770" y="2216"/>
                    <a:pt x="2216" y="2770"/>
                    <a:pt x="1530" y="2770"/>
                  </a:cubicBezTo>
                  <a:cubicBezTo>
                    <a:pt x="843" y="2770"/>
                    <a:pt x="267" y="2216"/>
                    <a:pt x="267" y="1529"/>
                  </a:cubicBezTo>
                  <a:cubicBezTo>
                    <a:pt x="267" y="820"/>
                    <a:pt x="843" y="266"/>
                    <a:pt x="1530" y="266"/>
                  </a:cubicBezTo>
                  <a:close/>
                  <a:moveTo>
                    <a:pt x="1530" y="1"/>
                  </a:moveTo>
                  <a:cubicBezTo>
                    <a:pt x="688" y="1"/>
                    <a:pt x="1" y="687"/>
                    <a:pt x="1" y="1529"/>
                  </a:cubicBezTo>
                  <a:cubicBezTo>
                    <a:pt x="1" y="2371"/>
                    <a:pt x="688" y="3036"/>
                    <a:pt x="1530" y="3036"/>
                  </a:cubicBezTo>
                  <a:cubicBezTo>
                    <a:pt x="2371" y="3036"/>
                    <a:pt x="3058" y="2371"/>
                    <a:pt x="3058" y="1529"/>
                  </a:cubicBezTo>
                  <a:cubicBezTo>
                    <a:pt x="3058" y="1507"/>
                    <a:pt x="3058" y="1507"/>
                    <a:pt x="3058" y="1507"/>
                  </a:cubicBezTo>
                  <a:lnTo>
                    <a:pt x="2815" y="1507"/>
                  </a:lnTo>
                  <a:lnTo>
                    <a:pt x="2815" y="1219"/>
                  </a:lnTo>
                  <a:lnTo>
                    <a:pt x="3036" y="1219"/>
                  </a:lnTo>
                  <a:cubicBezTo>
                    <a:pt x="2881" y="532"/>
                    <a:pt x="2261" y="1"/>
                    <a:pt x="1530"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3"/>
            <p:cNvSpPr/>
            <p:nvPr/>
          </p:nvSpPr>
          <p:spPr>
            <a:xfrm flipH="1">
              <a:off x="-138608" y="2249518"/>
              <a:ext cx="791825" cy="474230"/>
            </a:xfrm>
            <a:custGeom>
              <a:avLst/>
              <a:gdLst/>
              <a:ahLst/>
              <a:cxnLst/>
              <a:rect l="l" t="t" r="r" b="b"/>
              <a:pathLst>
                <a:path w="24528" h="14690" extrusionOk="0">
                  <a:moveTo>
                    <a:pt x="0" y="0"/>
                  </a:moveTo>
                  <a:cubicBezTo>
                    <a:pt x="0" y="89"/>
                    <a:pt x="22" y="200"/>
                    <a:pt x="22" y="288"/>
                  </a:cubicBezTo>
                  <a:lnTo>
                    <a:pt x="10103" y="288"/>
                  </a:lnTo>
                  <a:lnTo>
                    <a:pt x="24527" y="14690"/>
                  </a:lnTo>
                  <a:lnTo>
                    <a:pt x="24527" y="14313"/>
                  </a:lnTo>
                  <a:lnTo>
                    <a:pt x="10214" y="0"/>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 name="Google Shape;813;p13"/>
          <p:cNvGrpSpPr/>
          <p:nvPr/>
        </p:nvGrpSpPr>
        <p:grpSpPr>
          <a:xfrm flipH="1">
            <a:off x="-43091" y="212803"/>
            <a:ext cx="399902" cy="651901"/>
            <a:chOff x="8772496" y="3715501"/>
            <a:chExt cx="399902" cy="651901"/>
          </a:xfrm>
        </p:grpSpPr>
        <p:sp>
          <p:nvSpPr>
            <p:cNvPr id="814" name="Google Shape;814;p13"/>
            <p:cNvSpPr/>
            <p:nvPr/>
          </p:nvSpPr>
          <p:spPr>
            <a:xfrm>
              <a:off x="8838105" y="3859218"/>
              <a:ext cx="334293" cy="508184"/>
            </a:xfrm>
            <a:custGeom>
              <a:avLst/>
              <a:gdLst/>
              <a:ahLst/>
              <a:cxnLst/>
              <a:rect l="l" t="t" r="r" b="b"/>
              <a:pathLst>
                <a:path w="7113" h="10813" extrusionOk="0">
                  <a:moveTo>
                    <a:pt x="0" y="1"/>
                  </a:moveTo>
                  <a:lnTo>
                    <a:pt x="0" y="3723"/>
                  </a:lnTo>
                  <a:lnTo>
                    <a:pt x="7112" y="10813"/>
                  </a:lnTo>
                  <a:lnTo>
                    <a:pt x="7112" y="10436"/>
                  </a:lnTo>
                  <a:lnTo>
                    <a:pt x="288" y="3612"/>
                  </a:lnTo>
                  <a:lnTo>
                    <a:pt x="288" y="1"/>
                  </a:ln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3"/>
            <p:cNvSpPr/>
            <p:nvPr/>
          </p:nvSpPr>
          <p:spPr>
            <a:xfrm>
              <a:off x="8772496" y="3715501"/>
              <a:ext cx="143718" cy="143765"/>
            </a:xfrm>
            <a:custGeom>
              <a:avLst/>
              <a:gdLst/>
              <a:ahLst/>
              <a:cxnLst/>
              <a:rect l="l" t="t" r="r" b="b"/>
              <a:pathLst>
                <a:path w="3058" h="3059" extrusionOk="0">
                  <a:moveTo>
                    <a:pt x="1529" y="289"/>
                  </a:moveTo>
                  <a:cubicBezTo>
                    <a:pt x="2216" y="289"/>
                    <a:pt x="2792" y="843"/>
                    <a:pt x="2792" y="1530"/>
                  </a:cubicBezTo>
                  <a:cubicBezTo>
                    <a:pt x="2792" y="2217"/>
                    <a:pt x="2216" y="2793"/>
                    <a:pt x="1529" y="2793"/>
                  </a:cubicBezTo>
                  <a:cubicBezTo>
                    <a:pt x="842" y="2793"/>
                    <a:pt x="288" y="2217"/>
                    <a:pt x="288" y="1530"/>
                  </a:cubicBezTo>
                  <a:cubicBezTo>
                    <a:pt x="288" y="843"/>
                    <a:pt x="842" y="289"/>
                    <a:pt x="1529" y="289"/>
                  </a:cubicBezTo>
                  <a:close/>
                  <a:moveTo>
                    <a:pt x="1529" y="1"/>
                  </a:moveTo>
                  <a:cubicBezTo>
                    <a:pt x="687" y="1"/>
                    <a:pt x="0" y="688"/>
                    <a:pt x="0" y="1530"/>
                  </a:cubicBezTo>
                  <a:cubicBezTo>
                    <a:pt x="0" y="2327"/>
                    <a:pt x="621" y="2992"/>
                    <a:pt x="1396" y="3059"/>
                  </a:cubicBezTo>
                  <a:lnTo>
                    <a:pt x="1396" y="2926"/>
                  </a:lnTo>
                  <a:lnTo>
                    <a:pt x="1684" y="2926"/>
                  </a:lnTo>
                  <a:lnTo>
                    <a:pt x="1684" y="3059"/>
                  </a:lnTo>
                  <a:cubicBezTo>
                    <a:pt x="2460" y="2992"/>
                    <a:pt x="3058" y="2327"/>
                    <a:pt x="3058" y="1530"/>
                  </a:cubicBezTo>
                  <a:cubicBezTo>
                    <a:pt x="3058" y="688"/>
                    <a:pt x="2371" y="1"/>
                    <a:pt x="1529" y="1"/>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13"/>
          <p:cNvGrpSpPr/>
          <p:nvPr/>
        </p:nvGrpSpPr>
        <p:grpSpPr>
          <a:xfrm>
            <a:off x="7397901" y="-237881"/>
            <a:ext cx="1239039" cy="568423"/>
            <a:chOff x="208301" y="226025"/>
            <a:chExt cx="1239039" cy="568423"/>
          </a:xfrm>
        </p:grpSpPr>
        <p:sp>
          <p:nvSpPr>
            <p:cNvPr id="817" name="Google Shape;817;p13"/>
            <p:cNvSpPr/>
            <p:nvPr/>
          </p:nvSpPr>
          <p:spPr>
            <a:xfrm>
              <a:off x="332791" y="266933"/>
              <a:ext cx="1007840" cy="482141"/>
            </a:xfrm>
            <a:custGeom>
              <a:avLst/>
              <a:gdLst/>
              <a:ahLst/>
              <a:cxnLst/>
              <a:rect l="l" t="t" r="r" b="b"/>
              <a:pathLst>
                <a:path w="25105" h="12010" extrusionOk="0">
                  <a:moveTo>
                    <a:pt x="18612" y="1"/>
                  </a:moveTo>
                  <a:lnTo>
                    <a:pt x="6869" y="11721"/>
                  </a:lnTo>
                  <a:lnTo>
                    <a:pt x="1" y="11721"/>
                  </a:lnTo>
                  <a:lnTo>
                    <a:pt x="1" y="12010"/>
                  </a:lnTo>
                  <a:lnTo>
                    <a:pt x="7002" y="12010"/>
                  </a:lnTo>
                  <a:lnTo>
                    <a:pt x="18723" y="267"/>
                  </a:lnTo>
                  <a:lnTo>
                    <a:pt x="25104" y="267"/>
                  </a:lnTo>
                  <a:lnTo>
                    <a:pt x="25104"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3"/>
            <p:cNvSpPr/>
            <p:nvPr/>
          </p:nvSpPr>
          <p:spPr>
            <a:xfrm>
              <a:off x="208301" y="671644"/>
              <a:ext cx="122763" cy="122804"/>
            </a:xfrm>
            <a:custGeom>
              <a:avLst/>
              <a:gdLst/>
              <a:ahLst/>
              <a:cxnLst/>
              <a:rect l="l" t="t" r="r" b="b"/>
              <a:pathLst>
                <a:path w="3058" h="3059" extrusionOk="0">
                  <a:moveTo>
                    <a:pt x="1529" y="267"/>
                  </a:moveTo>
                  <a:cubicBezTo>
                    <a:pt x="2216" y="267"/>
                    <a:pt x="2770" y="843"/>
                    <a:pt x="2770" y="1530"/>
                  </a:cubicBezTo>
                  <a:cubicBezTo>
                    <a:pt x="2770" y="2217"/>
                    <a:pt x="2216" y="2770"/>
                    <a:pt x="1529" y="2770"/>
                  </a:cubicBezTo>
                  <a:cubicBezTo>
                    <a:pt x="842" y="2770"/>
                    <a:pt x="266" y="2217"/>
                    <a:pt x="266" y="1530"/>
                  </a:cubicBezTo>
                  <a:cubicBezTo>
                    <a:pt x="266" y="843"/>
                    <a:pt x="842" y="267"/>
                    <a:pt x="1529" y="267"/>
                  </a:cubicBezTo>
                  <a:close/>
                  <a:moveTo>
                    <a:pt x="1529" y="1"/>
                  </a:moveTo>
                  <a:cubicBezTo>
                    <a:pt x="687" y="1"/>
                    <a:pt x="0" y="688"/>
                    <a:pt x="0" y="1530"/>
                  </a:cubicBezTo>
                  <a:cubicBezTo>
                    <a:pt x="0" y="2372"/>
                    <a:pt x="687" y="3058"/>
                    <a:pt x="1529" y="3058"/>
                  </a:cubicBezTo>
                  <a:cubicBezTo>
                    <a:pt x="2371" y="3058"/>
                    <a:pt x="3058" y="2372"/>
                    <a:pt x="3058" y="1530"/>
                  </a:cubicBezTo>
                  <a:cubicBezTo>
                    <a:pt x="3058" y="688"/>
                    <a:pt x="2371" y="1"/>
                    <a:pt x="1529"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3"/>
            <p:cNvSpPr/>
            <p:nvPr/>
          </p:nvSpPr>
          <p:spPr>
            <a:xfrm>
              <a:off x="1324576" y="226025"/>
              <a:ext cx="122763" cy="122804"/>
            </a:xfrm>
            <a:custGeom>
              <a:avLst/>
              <a:gdLst/>
              <a:ahLst/>
              <a:cxnLst/>
              <a:rect l="l" t="t" r="r" b="b"/>
              <a:pathLst>
                <a:path w="3058" h="3059" extrusionOk="0">
                  <a:moveTo>
                    <a:pt x="1529" y="289"/>
                  </a:moveTo>
                  <a:cubicBezTo>
                    <a:pt x="2216" y="289"/>
                    <a:pt x="2770" y="843"/>
                    <a:pt x="2770" y="1529"/>
                  </a:cubicBezTo>
                  <a:cubicBezTo>
                    <a:pt x="2770" y="2216"/>
                    <a:pt x="2216" y="2770"/>
                    <a:pt x="1529" y="2770"/>
                  </a:cubicBezTo>
                  <a:cubicBezTo>
                    <a:pt x="842" y="2770"/>
                    <a:pt x="288" y="2216"/>
                    <a:pt x="288" y="1529"/>
                  </a:cubicBezTo>
                  <a:cubicBezTo>
                    <a:pt x="288" y="843"/>
                    <a:pt x="842" y="289"/>
                    <a:pt x="1529" y="289"/>
                  </a:cubicBezTo>
                  <a:close/>
                  <a:moveTo>
                    <a:pt x="1529" y="1"/>
                  </a:moveTo>
                  <a:cubicBezTo>
                    <a:pt x="687" y="1"/>
                    <a:pt x="0" y="687"/>
                    <a:pt x="0" y="1529"/>
                  </a:cubicBezTo>
                  <a:cubicBezTo>
                    <a:pt x="0" y="2371"/>
                    <a:pt x="687" y="3058"/>
                    <a:pt x="1529" y="3058"/>
                  </a:cubicBezTo>
                  <a:cubicBezTo>
                    <a:pt x="2371" y="3058"/>
                    <a:pt x="3058" y="2371"/>
                    <a:pt x="3058" y="1529"/>
                  </a:cubicBezTo>
                  <a:cubicBezTo>
                    <a:pt x="3058" y="687"/>
                    <a:pt x="2371" y="1"/>
                    <a:pt x="1529"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13"/>
          <p:cNvGrpSpPr/>
          <p:nvPr/>
        </p:nvGrpSpPr>
        <p:grpSpPr>
          <a:xfrm rot="10800000">
            <a:off x="238332" y="-746828"/>
            <a:ext cx="1178127" cy="1094369"/>
            <a:chOff x="7825118" y="4065849"/>
            <a:chExt cx="1178127" cy="1094369"/>
          </a:xfrm>
        </p:grpSpPr>
        <p:sp>
          <p:nvSpPr>
            <p:cNvPr id="821" name="Google Shape;821;p13"/>
            <p:cNvSpPr/>
            <p:nvPr/>
          </p:nvSpPr>
          <p:spPr>
            <a:xfrm>
              <a:off x="7911327" y="4137684"/>
              <a:ext cx="1091918" cy="1022534"/>
            </a:xfrm>
            <a:custGeom>
              <a:avLst/>
              <a:gdLst/>
              <a:ahLst/>
              <a:cxnLst/>
              <a:rect l="l" t="t" r="r" b="b"/>
              <a:pathLst>
                <a:path w="30310" h="28384" extrusionOk="0">
                  <a:moveTo>
                    <a:pt x="0" y="1"/>
                  </a:moveTo>
                  <a:lnTo>
                    <a:pt x="0" y="776"/>
                  </a:lnTo>
                  <a:lnTo>
                    <a:pt x="11012" y="776"/>
                  </a:lnTo>
                  <a:lnTo>
                    <a:pt x="29512" y="19299"/>
                  </a:lnTo>
                  <a:lnTo>
                    <a:pt x="29512" y="28383"/>
                  </a:lnTo>
                  <a:lnTo>
                    <a:pt x="30310" y="28383"/>
                  </a:lnTo>
                  <a:lnTo>
                    <a:pt x="30310" y="18967"/>
                  </a:lnTo>
                  <a:lnTo>
                    <a:pt x="113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3"/>
            <p:cNvSpPr/>
            <p:nvPr/>
          </p:nvSpPr>
          <p:spPr>
            <a:xfrm>
              <a:off x="7825118" y="4065849"/>
              <a:ext cx="172416" cy="171659"/>
            </a:xfrm>
            <a:custGeom>
              <a:avLst/>
              <a:gdLst/>
              <a:ahLst/>
              <a:cxnLst/>
              <a:rect l="l" t="t" r="r" b="b"/>
              <a:pathLst>
                <a:path w="4786" h="4765" extrusionOk="0">
                  <a:moveTo>
                    <a:pt x="2393" y="1"/>
                  </a:moveTo>
                  <a:cubicBezTo>
                    <a:pt x="1086" y="1"/>
                    <a:pt x="0" y="1064"/>
                    <a:pt x="0" y="2372"/>
                  </a:cubicBezTo>
                  <a:cubicBezTo>
                    <a:pt x="0" y="3701"/>
                    <a:pt x="1086" y="4764"/>
                    <a:pt x="2393" y="4764"/>
                  </a:cubicBezTo>
                  <a:cubicBezTo>
                    <a:pt x="3722" y="4764"/>
                    <a:pt x="4786" y="3701"/>
                    <a:pt x="4786" y="2372"/>
                  </a:cubicBezTo>
                  <a:cubicBezTo>
                    <a:pt x="4786" y="1064"/>
                    <a:pt x="3722" y="1"/>
                    <a:pt x="2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 name="Google Shape;823;p13"/>
          <p:cNvGrpSpPr/>
          <p:nvPr/>
        </p:nvGrpSpPr>
        <p:grpSpPr>
          <a:xfrm rot="10800000">
            <a:off x="3874872" y="-316329"/>
            <a:ext cx="507036" cy="690583"/>
            <a:chOff x="2409497" y="4753383"/>
            <a:chExt cx="507036" cy="690583"/>
          </a:xfrm>
        </p:grpSpPr>
        <p:grpSp>
          <p:nvGrpSpPr>
            <p:cNvPr id="824" name="Google Shape;824;p13"/>
            <p:cNvGrpSpPr/>
            <p:nvPr/>
          </p:nvGrpSpPr>
          <p:grpSpPr>
            <a:xfrm>
              <a:off x="2733735" y="4845493"/>
              <a:ext cx="182798" cy="598473"/>
              <a:chOff x="3638102" y="4583399"/>
              <a:chExt cx="182798" cy="598473"/>
            </a:xfrm>
          </p:grpSpPr>
          <p:sp>
            <p:nvSpPr>
              <p:cNvPr id="825" name="Google Shape;825;p13"/>
              <p:cNvSpPr/>
              <p:nvPr/>
            </p:nvSpPr>
            <p:spPr>
              <a:xfrm>
                <a:off x="3710947" y="4755502"/>
                <a:ext cx="21214" cy="426370"/>
              </a:xfrm>
              <a:custGeom>
                <a:avLst/>
                <a:gdLst/>
                <a:ahLst/>
                <a:cxnLst/>
                <a:rect l="l" t="t" r="r" b="b"/>
                <a:pathLst>
                  <a:path w="355" h="7135" extrusionOk="0">
                    <a:moveTo>
                      <a:pt x="0" y="1"/>
                    </a:moveTo>
                    <a:lnTo>
                      <a:pt x="0" y="7135"/>
                    </a:lnTo>
                    <a:lnTo>
                      <a:pt x="355" y="7135"/>
                    </a:lnTo>
                    <a:lnTo>
                      <a:pt x="355"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3"/>
              <p:cNvSpPr/>
              <p:nvPr/>
            </p:nvSpPr>
            <p:spPr>
              <a:xfrm>
                <a:off x="3638102" y="4583399"/>
                <a:ext cx="182798" cy="181424"/>
              </a:xfrm>
              <a:custGeom>
                <a:avLst/>
                <a:gdLst/>
                <a:ahLst/>
                <a:cxnLst/>
                <a:rect l="l" t="t" r="r" b="b"/>
                <a:pathLst>
                  <a:path w="3059" h="3036" extrusionOk="0">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 name="Google Shape;827;p13"/>
            <p:cNvGrpSpPr/>
            <p:nvPr/>
          </p:nvGrpSpPr>
          <p:grpSpPr>
            <a:xfrm>
              <a:off x="2409497" y="4753383"/>
              <a:ext cx="182798" cy="598473"/>
              <a:chOff x="3638102" y="4583399"/>
              <a:chExt cx="182798" cy="598473"/>
            </a:xfrm>
          </p:grpSpPr>
          <p:sp>
            <p:nvSpPr>
              <p:cNvPr id="828" name="Google Shape;828;p13"/>
              <p:cNvSpPr/>
              <p:nvPr/>
            </p:nvSpPr>
            <p:spPr>
              <a:xfrm>
                <a:off x="3710947" y="4755502"/>
                <a:ext cx="21214" cy="426370"/>
              </a:xfrm>
              <a:custGeom>
                <a:avLst/>
                <a:gdLst/>
                <a:ahLst/>
                <a:cxnLst/>
                <a:rect l="l" t="t" r="r" b="b"/>
                <a:pathLst>
                  <a:path w="355" h="7135" extrusionOk="0">
                    <a:moveTo>
                      <a:pt x="0" y="1"/>
                    </a:moveTo>
                    <a:lnTo>
                      <a:pt x="0" y="7135"/>
                    </a:lnTo>
                    <a:lnTo>
                      <a:pt x="355" y="7135"/>
                    </a:lnTo>
                    <a:lnTo>
                      <a:pt x="355"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3"/>
              <p:cNvSpPr/>
              <p:nvPr/>
            </p:nvSpPr>
            <p:spPr>
              <a:xfrm>
                <a:off x="3638102" y="4583399"/>
                <a:ext cx="182798" cy="181424"/>
              </a:xfrm>
              <a:custGeom>
                <a:avLst/>
                <a:gdLst/>
                <a:ahLst/>
                <a:cxnLst/>
                <a:rect l="l" t="t" r="r" b="b"/>
                <a:pathLst>
                  <a:path w="3059" h="3036" extrusionOk="0">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0" name="Google Shape;830;p13"/>
          <p:cNvGrpSpPr/>
          <p:nvPr/>
        </p:nvGrpSpPr>
        <p:grpSpPr>
          <a:xfrm>
            <a:off x="-294886" y="1687485"/>
            <a:ext cx="831921" cy="487879"/>
            <a:chOff x="-294886" y="1687485"/>
            <a:chExt cx="831921" cy="487879"/>
          </a:xfrm>
        </p:grpSpPr>
        <p:grpSp>
          <p:nvGrpSpPr>
            <p:cNvPr id="831" name="Google Shape;831;p13"/>
            <p:cNvGrpSpPr/>
            <p:nvPr/>
          </p:nvGrpSpPr>
          <p:grpSpPr>
            <a:xfrm rot="5400000">
              <a:off x="-85365" y="1781564"/>
              <a:ext cx="184279" cy="603321"/>
              <a:chOff x="3638102" y="4583399"/>
              <a:chExt cx="182798" cy="598473"/>
            </a:xfrm>
          </p:grpSpPr>
          <p:sp>
            <p:nvSpPr>
              <p:cNvPr id="832" name="Google Shape;832;p13"/>
              <p:cNvSpPr/>
              <p:nvPr/>
            </p:nvSpPr>
            <p:spPr>
              <a:xfrm>
                <a:off x="3710947" y="4755502"/>
                <a:ext cx="21214" cy="426370"/>
              </a:xfrm>
              <a:custGeom>
                <a:avLst/>
                <a:gdLst/>
                <a:ahLst/>
                <a:cxnLst/>
                <a:rect l="l" t="t" r="r" b="b"/>
                <a:pathLst>
                  <a:path w="355" h="7135" extrusionOk="0">
                    <a:moveTo>
                      <a:pt x="0" y="1"/>
                    </a:moveTo>
                    <a:lnTo>
                      <a:pt x="0" y="7135"/>
                    </a:lnTo>
                    <a:lnTo>
                      <a:pt x="355" y="7135"/>
                    </a:lnTo>
                    <a:lnTo>
                      <a:pt x="35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3"/>
              <p:cNvSpPr/>
              <p:nvPr/>
            </p:nvSpPr>
            <p:spPr>
              <a:xfrm>
                <a:off x="3638102" y="4583399"/>
                <a:ext cx="182798" cy="181424"/>
              </a:xfrm>
              <a:custGeom>
                <a:avLst/>
                <a:gdLst/>
                <a:ahLst/>
                <a:cxnLst/>
                <a:rect l="l" t="t" r="r" b="b"/>
                <a:pathLst>
                  <a:path w="3059" h="3036" extrusionOk="0">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34;p13"/>
            <p:cNvGrpSpPr/>
            <p:nvPr/>
          </p:nvGrpSpPr>
          <p:grpSpPr>
            <a:xfrm rot="5400000">
              <a:off x="143235" y="1477964"/>
              <a:ext cx="184279" cy="603321"/>
              <a:chOff x="3638102" y="4583399"/>
              <a:chExt cx="182798" cy="598473"/>
            </a:xfrm>
          </p:grpSpPr>
          <p:sp>
            <p:nvSpPr>
              <p:cNvPr id="835" name="Google Shape;835;p13"/>
              <p:cNvSpPr/>
              <p:nvPr/>
            </p:nvSpPr>
            <p:spPr>
              <a:xfrm>
                <a:off x="3710947" y="4755502"/>
                <a:ext cx="21214" cy="426370"/>
              </a:xfrm>
              <a:custGeom>
                <a:avLst/>
                <a:gdLst/>
                <a:ahLst/>
                <a:cxnLst/>
                <a:rect l="l" t="t" r="r" b="b"/>
                <a:pathLst>
                  <a:path w="355" h="7135" extrusionOk="0">
                    <a:moveTo>
                      <a:pt x="0" y="1"/>
                    </a:moveTo>
                    <a:lnTo>
                      <a:pt x="0" y="7135"/>
                    </a:lnTo>
                    <a:lnTo>
                      <a:pt x="355" y="7135"/>
                    </a:lnTo>
                    <a:lnTo>
                      <a:pt x="35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3"/>
              <p:cNvSpPr/>
              <p:nvPr/>
            </p:nvSpPr>
            <p:spPr>
              <a:xfrm>
                <a:off x="3638102" y="4583399"/>
                <a:ext cx="182798" cy="181424"/>
              </a:xfrm>
              <a:custGeom>
                <a:avLst/>
                <a:gdLst/>
                <a:ahLst/>
                <a:cxnLst/>
                <a:rect l="l" t="t" r="r" b="b"/>
                <a:pathLst>
                  <a:path w="3059" h="3036" extrusionOk="0">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2">
  <p:cSld name="BLANK_13">
    <p:spTree>
      <p:nvGrpSpPr>
        <p:cNvPr id="1" name="Shape 1561"/>
        <p:cNvGrpSpPr/>
        <p:nvPr/>
      </p:nvGrpSpPr>
      <p:grpSpPr>
        <a:xfrm>
          <a:off x="0" y="0"/>
          <a:ext cx="0" cy="0"/>
          <a:chOff x="0" y="0"/>
          <a:chExt cx="0" cy="0"/>
        </a:xfrm>
      </p:grpSpPr>
      <p:sp>
        <p:nvSpPr>
          <p:cNvPr id="1562" name="Google Shape;1562;p24"/>
          <p:cNvSpPr txBox="1">
            <a:spLocks noGrp="1"/>
          </p:cNvSpPr>
          <p:nvPr>
            <p:ph type="title"/>
          </p:nvPr>
        </p:nvSpPr>
        <p:spPr>
          <a:xfrm>
            <a:off x="720000" y="540000"/>
            <a:ext cx="7704000" cy="572700"/>
          </a:xfrm>
          <a:prstGeom prst="rect">
            <a:avLst/>
          </a:prstGeom>
          <a:solidFill>
            <a:schemeClr val="lt2"/>
          </a:solidFill>
        </p:spPr>
        <p:txBody>
          <a:bodyPr spcFirstLastPara="1" wrap="square" lIns="91425" tIns="91425" rIns="91425" bIns="91425" anchor="t" anchorCtr="0">
            <a:noAutofit/>
          </a:bodyPr>
          <a:lstStyle>
            <a:lvl1pPr lvl="0"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563" name="Google Shape;1563;p24"/>
          <p:cNvGrpSpPr/>
          <p:nvPr/>
        </p:nvGrpSpPr>
        <p:grpSpPr>
          <a:xfrm>
            <a:off x="208310" y="1707222"/>
            <a:ext cx="444699" cy="714806"/>
            <a:chOff x="8348444" y="2302425"/>
            <a:chExt cx="444699" cy="714806"/>
          </a:xfrm>
        </p:grpSpPr>
        <p:sp>
          <p:nvSpPr>
            <p:cNvPr id="1564" name="Google Shape;1564;p24"/>
            <p:cNvSpPr/>
            <p:nvPr/>
          </p:nvSpPr>
          <p:spPr>
            <a:xfrm>
              <a:off x="8348444" y="2302425"/>
              <a:ext cx="368261" cy="714806"/>
            </a:xfrm>
            <a:custGeom>
              <a:avLst/>
              <a:gdLst/>
              <a:ahLst/>
              <a:cxnLst/>
              <a:rect l="l" t="t" r="r" b="b"/>
              <a:pathLst>
                <a:path w="9395" h="18236" extrusionOk="0">
                  <a:moveTo>
                    <a:pt x="4476" y="1"/>
                  </a:moveTo>
                  <a:lnTo>
                    <a:pt x="0" y="4587"/>
                  </a:lnTo>
                  <a:lnTo>
                    <a:pt x="0" y="18235"/>
                  </a:lnTo>
                  <a:lnTo>
                    <a:pt x="9395" y="18235"/>
                  </a:lnTo>
                  <a:lnTo>
                    <a:pt x="93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4"/>
            <p:cNvSpPr/>
            <p:nvPr/>
          </p:nvSpPr>
          <p:spPr>
            <a:xfrm>
              <a:off x="8652425" y="2518678"/>
              <a:ext cx="140719" cy="38257"/>
            </a:xfrm>
            <a:custGeom>
              <a:avLst/>
              <a:gdLst/>
              <a:ahLst/>
              <a:cxnLst/>
              <a:rect l="l" t="t" r="r" b="b"/>
              <a:pathLst>
                <a:path w="3590" h="976" extrusionOk="0">
                  <a:moveTo>
                    <a:pt x="0" y="1"/>
                  </a:moveTo>
                  <a:lnTo>
                    <a:pt x="0" y="976"/>
                  </a:lnTo>
                  <a:lnTo>
                    <a:pt x="3589" y="976"/>
                  </a:lnTo>
                  <a:lnTo>
                    <a:pt x="35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4"/>
            <p:cNvSpPr/>
            <p:nvPr/>
          </p:nvSpPr>
          <p:spPr>
            <a:xfrm>
              <a:off x="8652425" y="2645482"/>
              <a:ext cx="140719" cy="38257"/>
            </a:xfrm>
            <a:custGeom>
              <a:avLst/>
              <a:gdLst/>
              <a:ahLst/>
              <a:cxnLst/>
              <a:rect l="l" t="t" r="r" b="b"/>
              <a:pathLst>
                <a:path w="3590" h="976" extrusionOk="0">
                  <a:moveTo>
                    <a:pt x="0" y="1"/>
                  </a:moveTo>
                  <a:lnTo>
                    <a:pt x="0" y="975"/>
                  </a:lnTo>
                  <a:lnTo>
                    <a:pt x="3589" y="975"/>
                  </a:lnTo>
                  <a:lnTo>
                    <a:pt x="35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4"/>
            <p:cNvSpPr/>
            <p:nvPr/>
          </p:nvSpPr>
          <p:spPr>
            <a:xfrm>
              <a:off x="8652425" y="2772286"/>
              <a:ext cx="140719" cy="37394"/>
            </a:xfrm>
            <a:custGeom>
              <a:avLst/>
              <a:gdLst/>
              <a:ahLst/>
              <a:cxnLst/>
              <a:rect l="l" t="t" r="r" b="b"/>
              <a:pathLst>
                <a:path w="3590" h="954" extrusionOk="0">
                  <a:moveTo>
                    <a:pt x="0" y="0"/>
                  </a:moveTo>
                  <a:lnTo>
                    <a:pt x="0" y="953"/>
                  </a:lnTo>
                  <a:lnTo>
                    <a:pt x="3589" y="953"/>
                  </a:lnTo>
                  <a:lnTo>
                    <a:pt x="35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4"/>
            <p:cNvSpPr/>
            <p:nvPr/>
          </p:nvSpPr>
          <p:spPr>
            <a:xfrm>
              <a:off x="8652425" y="2899090"/>
              <a:ext cx="140719" cy="37355"/>
            </a:xfrm>
            <a:custGeom>
              <a:avLst/>
              <a:gdLst/>
              <a:ahLst/>
              <a:cxnLst/>
              <a:rect l="l" t="t" r="r" b="b"/>
              <a:pathLst>
                <a:path w="3590" h="953" extrusionOk="0">
                  <a:moveTo>
                    <a:pt x="0" y="0"/>
                  </a:moveTo>
                  <a:lnTo>
                    <a:pt x="0" y="953"/>
                  </a:lnTo>
                  <a:lnTo>
                    <a:pt x="3589" y="953"/>
                  </a:lnTo>
                  <a:lnTo>
                    <a:pt x="35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9" name="Google Shape;1569;p24"/>
          <p:cNvGrpSpPr/>
          <p:nvPr/>
        </p:nvGrpSpPr>
        <p:grpSpPr>
          <a:xfrm rot="-5400000" flipH="1">
            <a:off x="-262506" y="-37943"/>
            <a:ext cx="819137" cy="1183093"/>
            <a:chOff x="4312241" y="155173"/>
            <a:chExt cx="711736" cy="1027883"/>
          </a:xfrm>
        </p:grpSpPr>
        <p:sp>
          <p:nvSpPr>
            <p:cNvPr id="1570" name="Google Shape;1570;p24"/>
            <p:cNvSpPr/>
            <p:nvPr/>
          </p:nvSpPr>
          <p:spPr>
            <a:xfrm>
              <a:off x="4714225" y="243176"/>
              <a:ext cx="251803" cy="689522"/>
            </a:xfrm>
            <a:custGeom>
              <a:avLst/>
              <a:gdLst/>
              <a:ahLst/>
              <a:cxnLst/>
              <a:rect l="l" t="t" r="r" b="b"/>
              <a:pathLst>
                <a:path w="7800" h="21359" extrusionOk="0">
                  <a:moveTo>
                    <a:pt x="7600" y="0"/>
                  </a:moveTo>
                  <a:lnTo>
                    <a:pt x="1" y="7600"/>
                  </a:lnTo>
                  <a:lnTo>
                    <a:pt x="1" y="21359"/>
                  </a:lnTo>
                  <a:lnTo>
                    <a:pt x="267" y="21359"/>
                  </a:lnTo>
                  <a:lnTo>
                    <a:pt x="267" y="7733"/>
                  </a:lnTo>
                  <a:lnTo>
                    <a:pt x="7800" y="200"/>
                  </a:lnTo>
                  <a:lnTo>
                    <a:pt x="7600" y="0"/>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4"/>
            <p:cNvSpPr/>
            <p:nvPr/>
          </p:nvSpPr>
          <p:spPr>
            <a:xfrm>
              <a:off x="4948113" y="190942"/>
              <a:ext cx="75864" cy="75154"/>
            </a:xfrm>
            <a:custGeom>
              <a:avLst/>
              <a:gdLst/>
              <a:ahLst/>
              <a:cxnLst/>
              <a:rect l="l" t="t" r="r" b="b"/>
              <a:pathLst>
                <a:path w="2350" h="2328" extrusionOk="0">
                  <a:moveTo>
                    <a:pt x="1175" y="267"/>
                  </a:moveTo>
                  <a:cubicBezTo>
                    <a:pt x="1663" y="267"/>
                    <a:pt x="2061" y="665"/>
                    <a:pt x="2061" y="1175"/>
                  </a:cubicBezTo>
                  <a:cubicBezTo>
                    <a:pt x="2061" y="1662"/>
                    <a:pt x="1663" y="2061"/>
                    <a:pt x="1175" y="2061"/>
                  </a:cubicBezTo>
                  <a:cubicBezTo>
                    <a:pt x="666" y="2061"/>
                    <a:pt x="267" y="1662"/>
                    <a:pt x="267" y="1175"/>
                  </a:cubicBezTo>
                  <a:cubicBezTo>
                    <a:pt x="267" y="665"/>
                    <a:pt x="666" y="267"/>
                    <a:pt x="1175" y="267"/>
                  </a:cubicBezTo>
                  <a:close/>
                  <a:moveTo>
                    <a:pt x="1175" y="1"/>
                  </a:moveTo>
                  <a:cubicBezTo>
                    <a:pt x="533" y="1"/>
                    <a:pt x="1" y="510"/>
                    <a:pt x="1" y="1175"/>
                  </a:cubicBezTo>
                  <a:cubicBezTo>
                    <a:pt x="1" y="1818"/>
                    <a:pt x="533" y="2327"/>
                    <a:pt x="1175" y="2327"/>
                  </a:cubicBezTo>
                  <a:cubicBezTo>
                    <a:pt x="1818" y="2327"/>
                    <a:pt x="2349" y="1818"/>
                    <a:pt x="2349" y="1175"/>
                  </a:cubicBezTo>
                  <a:cubicBezTo>
                    <a:pt x="2349" y="510"/>
                    <a:pt x="1818" y="1"/>
                    <a:pt x="1175"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4"/>
            <p:cNvSpPr/>
            <p:nvPr/>
          </p:nvSpPr>
          <p:spPr>
            <a:xfrm>
              <a:off x="4680619" y="926957"/>
              <a:ext cx="75832" cy="75864"/>
            </a:xfrm>
            <a:custGeom>
              <a:avLst/>
              <a:gdLst/>
              <a:ahLst/>
              <a:cxnLst/>
              <a:rect l="l" t="t" r="r" b="b"/>
              <a:pathLst>
                <a:path w="2349" h="2350" extrusionOk="0">
                  <a:moveTo>
                    <a:pt x="1175" y="289"/>
                  </a:moveTo>
                  <a:cubicBezTo>
                    <a:pt x="1662" y="289"/>
                    <a:pt x="2061" y="687"/>
                    <a:pt x="2061" y="1175"/>
                  </a:cubicBezTo>
                  <a:cubicBezTo>
                    <a:pt x="2061" y="1662"/>
                    <a:pt x="1662" y="2061"/>
                    <a:pt x="1175" y="2061"/>
                  </a:cubicBezTo>
                  <a:cubicBezTo>
                    <a:pt x="687" y="2061"/>
                    <a:pt x="288" y="1662"/>
                    <a:pt x="288" y="1175"/>
                  </a:cubicBezTo>
                  <a:cubicBezTo>
                    <a:pt x="288" y="687"/>
                    <a:pt x="687" y="289"/>
                    <a:pt x="1175" y="289"/>
                  </a:cubicBezTo>
                  <a:close/>
                  <a:moveTo>
                    <a:pt x="1175" y="1"/>
                  </a:moveTo>
                  <a:cubicBezTo>
                    <a:pt x="532" y="1"/>
                    <a:pt x="0" y="532"/>
                    <a:pt x="0" y="1175"/>
                  </a:cubicBezTo>
                  <a:cubicBezTo>
                    <a:pt x="0" y="1817"/>
                    <a:pt x="532" y="2349"/>
                    <a:pt x="1175" y="2349"/>
                  </a:cubicBezTo>
                  <a:cubicBezTo>
                    <a:pt x="1817" y="2349"/>
                    <a:pt x="2349" y="1817"/>
                    <a:pt x="2349" y="1175"/>
                  </a:cubicBezTo>
                  <a:cubicBezTo>
                    <a:pt x="2349" y="532"/>
                    <a:pt x="1817" y="1"/>
                    <a:pt x="1175"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4"/>
            <p:cNvSpPr/>
            <p:nvPr/>
          </p:nvSpPr>
          <p:spPr>
            <a:xfrm>
              <a:off x="4521110" y="221708"/>
              <a:ext cx="252514" cy="803996"/>
            </a:xfrm>
            <a:custGeom>
              <a:avLst/>
              <a:gdLst/>
              <a:ahLst/>
              <a:cxnLst/>
              <a:rect l="l" t="t" r="r" b="b"/>
              <a:pathLst>
                <a:path w="7822" h="24905" extrusionOk="0">
                  <a:moveTo>
                    <a:pt x="7622" y="0"/>
                  </a:moveTo>
                  <a:lnTo>
                    <a:pt x="1" y="7600"/>
                  </a:lnTo>
                  <a:lnTo>
                    <a:pt x="1" y="24904"/>
                  </a:lnTo>
                  <a:lnTo>
                    <a:pt x="289" y="24904"/>
                  </a:lnTo>
                  <a:lnTo>
                    <a:pt x="289" y="7733"/>
                  </a:lnTo>
                  <a:lnTo>
                    <a:pt x="7822" y="200"/>
                  </a:lnTo>
                  <a:lnTo>
                    <a:pt x="7622" y="0"/>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4"/>
            <p:cNvSpPr/>
            <p:nvPr/>
          </p:nvSpPr>
          <p:spPr>
            <a:xfrm>
              <a:off x="4754998" y="169507"/>
              <a:ext cx="75864" cy="75121"/>
            </a:xfrm>
            <a:custGeom>
              <a:avLst/>
              <a:gdLst/>
              <a:ahLst/>
              <a:cxnLst/>
              <a:rect l="l" t="t" r="r" b="b"/>
              <a:pathLst>
                <a:path w="2350" h="2327" extrusionOk="0">
                  <a:moveTo>
                    <a:pt x="1175" y="266"/>
                  </a:moveTo>
                  <a:cubicBezTo>
                    <a:pt x="1662" y="266"/>
                    <a:pt x="2083" y="665"/>
                    <a:pt x="2083" y="1174"/>
                  </a:cubicBezTo>
                  <a:cubicBezTo>
                    <a:pt x="2083" y="1662"/>
                    <a:pt x="1662" y="2061"/>
                    <a:pt x="1175" y="2061"/>
                  </a:cubicBezTo>
                  <a:cubicBezTo>
                    <a:pt x="687" y="2061"/>
                    <a:pt x="289" y="1662"/>
                    <a:pt x="289" y="1174"/>
                  </a:cubicBezTo>
                  <a:cubicBezTo>
                    <a:pt x="289" y="665"/>
                    <a:pt x="687" y="266"/>
                    <a:pt x="1175" y="266"/>
                  </a:cubicBezTo>
                  <a:close/>
                  <a:moveTo>
                    <a:pt x="1175" y="0"/>
                  </a:moveTo>
                  <a:cubicBezTo>
                    <a:pt x="532" y="0"/>
                    <a:pt x="1" y="510"/>
                    <a:pt x="1" y="1174"/>
                  </a:cubicBezTo>
                  <a:cubicBezTo>
                    <a:pt x="1" y="1817"/>
                    <a:pt x="532" y="2326"/>
                    <a:pt x="1175" y="2326"/>
                  </a:cubicBezTo>
                  <a:cubicBezTo>
                    <a:pt x="1817" y="2326"/>
                    <a:pt x="2349" y="1817"/>
                    <a:pt x="2349" y="1174"/>
                  </a:cubicBezTo>
                  <a:cubicBezTo>
                    <a:pt x="2349" y="510"/>
                    <a:pt x="1817" y="0"/>
                    <a:pt x="1175"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4"/>
            <p:cNvSpPr/>
            <p:nvPr/>
          </p:nvSpPr>
          <p:spPr>
            <a:xfrm>
              <a:off x="4488214" y="1019932"/>
              <a:ext cx="75121" cy="75864"/>
            </a:xfrm>
            <a:custGeom>
              <a:avLst/>
              <a:gdLst/>
              <a:ahLst/>
              <a:cxnLst/>
              <a:rect l="l" t="t" r="r" b="b"/>
              <a:pathLst>
                <a:path w="2327" h="2350" extrusionOk="0">
                  <a:moveTo>
                    <a:pt x="1152" y="289"/>
                  </a:moveTo>
                  <a:cubicBezTo>
                    <a:pt x="1662" y="289"/>
                    <a:pt x="2061" y="688"/>
                    <a:pt x="2061" y="1175"/>
                  </a:cubicBezTo>
                  <a:cubicBezTo>
                    <a:pt x="2061" y="1663"/>
                    <a:pt x="1662" y="2061"/>
                    <a:pt x="1152" y="2061"/>
                  </a:cubicBezTo>
                  <a:cubicBezTo>
                    <a:pt x="665" y="2061"/>
                    <a:pt x="266" y="1663"/>
                    <a:pt x="266" y="1175"/>
                  </a:cubicBezTo>
                  <a:cubicBezTo>
                    <a:pt x="266" y="688"/>
                    <a:pt x="665" y="289"/>
                    <a:pt x="1152" y="289"/>
                  </a:cubicBezTo>
                  <a:close/>
                  <a:moveTo>
                    <a:pt x="1152" y="1"/>
                  </a:moveTo>
                  <a:cubicBezTo>
                    <a:pt x="510" y="1"/>
                    <a:pt x="0" y="533"/>
                    <a:pt x="0" y="1175"/>
                  </a:cubicBezTo>
                  <a:cubicBezTo>
                    <a:pt x="0" y="1818"/>
                    <a:pt x="510" y="2349"/>
                    <a:pt x="1152" y="2349"/>
                  </a:cubicBezTo>
                  <a:cubicBezTo>
                    <a:pt x="1817" y="2349"/>
                    <a:pt x="2327" y="1818"/>
                    <a:pt x="2327" y="1175"/>
                  </a:cubicBezTo>
                  <a:cubicBezTo>
                    <a:pt x="2327" y="533"/>
                    <a:pt x="1817" y="1"/>
                    <a:pt x="1152"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4"/>
            <p:cNvSpPr/>
            <p:nvPr/>
          </p:nvSpPr>
          <p:spPr>
            <a:xfrm>
              <a:off x="4343006" y="208117"/>
              <a:ext cx="251804" cy="906977"/>
            </a:xfrm>
            <a:custGeom>
              <a:avLst/>
              <a:gdLst/>
              <a:ahLst/>
              <a:cxnLst/>
              <a:rect l="l" t="t" r="r" b="b"/>
              <a:pathLst>
                <a:path w="7800" h="28095" extrusionOk="0">
                  <a:moveTo>
                    <a:pt x="7600" y="0"/>
                  </a:moveTo>
                  <a:lnTo>
                    <a:pt x="1" y="7600"/>
                  </a:lnTo>
                  <a:lnTo>
                    <a:pt x="1" y="28095"/>
                  </a:lnTo>
                  <a:lnTo>
                    <a:pt x="289" y="28095"/>
                  </a:lnTo>
                  <a:lnTo>
                    <a:pt x="289" y="7711"/>
                  </a:lnTo>
                  <a:lnTo>
                    <a:pt x="7800" y="200"/>
                  </a:lnTo>
                  <a:lnTo>
                    <a:pt x="7600" y="0"/>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4"/>
            <p:cNvSpPr/>
            <p:nvPr/>
          </p:nvSpPr>
          <p:spPr>
            <a:xfrm>
              <a:off x="4576894" y="155173"/>
              <a:ext cx="75864" cy="75864"/>
            </a:xfrm>
            <a:custGeom>
              <a:avLst/>
              <a:gdLst/>
              <a:ahLst/>
              <a:cxnLst/>
              <a:rect l="l" t="t" r="r" b="b"/>
              <a:pathLst>
                <a:path w="2350" h="2350" extrusionOk="0">
                  <a:moveTo>
                    <a:pt x="1175" y="289"/>
                  </a:moveTo>
                  <a:cubicBezTo>
                    <a:pt x="1662" y="289"/>
                    <a:pt x="2061" y="688"/>
                    <a:pt x="2061" y="1175"/>
                  </a:cubicBezTo>
                  <a:cubicBezTo>
                    <a:pt x="2061" y="1663"/>
                    <a:pt x="1662" y="2084"/>
                    <a:pt x="1175" y="2084"/>
                  </a:cubicBezTo>
                  <a:cubicBezTo>
                    <a:pt x="688" y="2084"/>
                    <a:pt x="267" y="1663"/>
                    <a:pt x="267" y="1175"/>
                  </a:cubicBezTo>
                  <a:cubicBezTo>
                    <a:pt x="267" y="688"/>
                    <a:pt x="688" y="289"/>
                    <a:pt x="1175" y="289"/>
                  </a:cubicBezTo>
                  <a:close/>
                  <a:moveTo>
                    <a:pt x="1175" y="1"/>
                  </a:moveTo>
                  <a:cubicBezTo>
                    <a:pt x="532" y="1"/>
                    <a:pt x="1" y="533"/>
                    <a:pt x="1" y="1175"/>
                  </a:cubicBezTo>
                  <a:cubicBezTo>
                    <a:pt x="1" y="1818"/>
                    <a:pt x="532" y="2349"/>
                    <a:pt x="1175" y="2349"/>
                  </a:cubicBezTo>
                  <a:cubicBezTo>
                    <a:pt x="1818" y="2349"/>
                    <a:pt x="2349" y="1818"/>
                    <a:pt x="2349" y="1175"/>
                  </a:cubicBezTo>
                  <a:cubicBezTo>
                    <a:pt x="2349" y="533"/>
                    <a:pt x="1818" y="1"/>
                    <a:pt x="1175"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4"/>
            <p:cNvSpPr/>
            <p:nvPr/>
          </p:nvSpPr>
          <p:spPr>
            <a:xfrm>
              <a:off x="4312241" y="1107192"/>
              <a:ext cx="75864" cy="75864"/>
            </a:xfrm>
            <a:custGeom>
              <a:avLst/>
              <a:gdLst/>
              <a:ahLst/>
              <a:cxnLst/>
              <a:rect l="l" t="t" r="r" b="b"/>
              <a:pathLst>
                <a:path w="2350" h="2350" extrusionOk="0">
                  <a:moveTo>
                    <a:pt x="1175" y="289"/>
                  </a:moveTo>
                  <a:cubicBezTo>
                    <a:pt x="1685" y="289"/>
                    <a:pt x="2084" y="688"/>
                    <a:pt x="2084" y="1175"/>
                  </a:cubicBezTo>
                  <a:cubicBezTo>
                    <a:pt x="2084" y="1685"/>
                    <a:pt x="1685" y="2084"/>
                    <a:pt x="1175" y="2084"/>
                  </a:cubicBezTo>
                  <a:cubicBezTo>
                    <a:pt x="688" y="2084"/>
                    <a:pt x="289" y="1685"/>
                    <a:pt x="289" y="1175"/>
                  </a:cubicBezTo>
                  <a:cubicBezTo>
                    <a:pt x="289" y="688"/>
                    <a:pt x="688" y="289"/>
                    <a:pt x="1175" y="289"/>
                  </a:cubicBezTo>
                  <a:close/>
                  <a:moveTo>
                    <a:pt x="1175" y="1"/>
                  </a:moveTo>
                  <a:cubicBezTo>
                    <a:pt x="533" y="1"/>
                    <a:pt x="1" y="533"/>
                    <a:pt x="1" y="1175"/>
                  </a:cubicBezTo>
                  <a:cubicBezTo>
                    <a:pt x="1" y="1840"/>
                    <a:pt x="533" y="2349"/>
                    <a:pt x="1175" y="2349"/>
                  </a:cubicBezTo>
                  <a:cubicBezTo>
                    <a:pt x="1818" y="2349"/>
                    <a:pt x="2349" y="1840"/>
                    <a:pt x="2349" y="1175"/>
                  </a:cubicBezTo>
                  <a:cubicBezTo>
                    <a:pt x="2349" y="533"/>
                    <a:pt x="1818" y="1"/>
                    <a:pt x="1175"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24"/>
          <p:cNvGrpSpPr/>
          <p:nvPr/>
        </p:nvGrpSpPr>
        <p:grpSpPr>
          <a:xfrm>
            <a:off x="6923307" y="4708603"/>
            <a:ext cx="399902" cy="651901"/>
            <a:chOff x="8772496" y="3715501"/>
            <a:chExt cx="399902" cy="651901"/>
          </a:xfrm>
        </p:grpSpPr>
        <p:sp>
          <p:nvSpPr>
            <p:cNvPr id="1580" name="Google Shape;1580;p24"/>
            <p:cNvSpPr/>
            <p:nvPr/>
          </p:nvSpPr>
          <p:spPr>
            <a:xfrm>
              <a:off x="8838105" y="3859218"/>
              <a:ext cx="334293" cy="508184"/>
            </a:xfrm>
            <a:custGeom>
              <a:avLst/>
              <a:gdLst/>
              <a:ahLst/>
              <a:cxnLst/>
              <a:rect l="l" t="t" r="r" b="b"/>
              <a:pathLst>
                <a:path w="7113" h="10813" extrusionOk="0">
                  <a:moveTo>
                    <a:pt x="0" y="1"/>
                  </a:moveTo>
                  <a:lnTo>
                    <a:pt x="0" y="3723"/>
                  </a:lnTo>
                  <a:lnTo>
                    <a:pt x="7112" y="10813"/>
                  </a:lnTo>
                  <a:lnTo>
                    <a:pt x="7112" y="10436"/>
                  </a:lnTo>
                  <a:lnTo>
                    <a:pt x="288" y="3612"/>
                  </a:lnTo>
                  <a:lnTo>
                    <a:pt x="288"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4"/>
            <p:cNvSpPr/>
            <p:nvPr/>
          </p:nvSpPr>
          <p:spPr>
            <a:xfrm>
              <a:off x="8772496" y="3715501"/>
              <a:ext cx="143718" cy="143765"/>
            </a:xfrm>
            <a:custGeom>
              <a:avLst/>
              <a:gdLst/>
              <a:ahLst/>
              <a:cxnLst/>
              <a:rect l="l" t="t" r="r" b="b"/>
              <a:pathLst>
                <a:path w="3058" h="3059" extrusionOk="0">
                  <a:moveTo>
                    <a:pt x="1529" y="289"/>
                  </a:moveTo>
                  <a:cubicBezTo>
                    <a:pt x="2216" y="289"/>
                    <a:pt x="2792" y="843"/>
                    <a:pt x="2792" y="1530"/>
                  </a:cubicBezTo>
                  <a:cubicBezTo>
                    <a:pt x="2792" y="2217"/>
                    <a:pt x="2216" y="2793"/>
                    <a:pt x="1529" y="2793"/>
                  </a:cubicBezTo>
                  <a:cubicBezTo>
                    <a:pt x="842" y="2793"/>
                    <a:pt x="288" y="2217"/>
                    <a:pt x="288" y="1530"/>
                  </a:cubicBezTo>
                  <a:cubicBezTo>
                    <a:pt x="288" y="843"/>
                    <a:pt x="842" y="289"/>
                    <a:pt x="1529" y="289"/>
                  </a:cubicBezTo>
                  <a:close/>
                  <a:moveTo>
                    <a:pt x="1529" y="1"/>
                  </a:moveTo>
                  <a:cubicBezTo>
                    <a:pt x="687" y="1"/>
                    <a:pt x="0" y="688"/>
                    <a:pt x="0" y="1530"/>
                  </a:cubicBezTo>
                  <a:cubicBezTo>
                    <a:pt x="0" y="2327"/>
                    <a:pt x="621" y="2992"/>
                    <a:pt x="1396" y="3059"/>
                  </a:cubicBezTo>
                  <a:lnTo>
                    <a:pt x="1396" y="2926"/>
                  </a:lnTo>
                  <a:lnTo>
                    <a:pt x="1684" y="2926"/>
                  </a:lnTo>
                  <a:lnTo>
                    <a:pt x="1684" y="3059"/>
                  </a:lnTo>
                  <a:cubicBezTo>
                    <a:pt x="2460" y="2992"/>
                    <a:pt x="3058" y="2327"/>
                    <a:pt x="3058" y="1530"/>
                  </a:cubicBezTo>
                  <a:cubicBezTo>
                    <a:pt x="3058" y="688"/>
                    <a:pt x="2371" y="1"/>
                    <a:pt x="1529"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2" name="Google Shape;1582;p24"/>
          <p:cNvGrpSpPr/>
          <p:nvPr/>
        </p:nvGrpSpPr>
        <p:grpSpPr>
          <a:xfrm rot="10800000" flipH="1">
            <a:off x="7953734" y="-746828"/>
            <a:ext cx="1178127" cy="1094369"/>
            <a:chOff x="7825118" y="4065849"/>
            <a:chExt cx="1178127" cy="1094369"/>
          </a:xfrm>
        </p:grpSpPr>
        <p:sp>
          <p:nvSpPr>
            <p:cNvPr id="1583" name="Google Shape;1583;p24"/>
            <p:cNvSpPr/>
            <p:nvPr/>
          </p:nvSpPr>
          <p:spPr>
            <a:xfrm>
              <a:off x="7911327" y="4137684"/>
              <a:ext cx="1091918" cy="1022534"/>
            </a:xfrm>
            <a:custGeom>
              <a:avLst/>
              <a:gdLst/>
              <a:ahLst/>
              <a:cxnLst/>
              <a:rect l="l" t="t" r="r" b="b"/>
              <a:pathLst>
                <a:path w="30310" h="28384" extrusionOk="0">
                  <a:moveTo>
                    <a:pt x="0" y="1"/>
                  </a:moveTo>
                  <a:lnTo>
                    <a:pt x="0" y="776"/>
                  </a:lnTo>
                  <a:lnTo>
                    <a:pt x="11012" y="776"/>
                  </a:lnTo>
                  <a:lnTo>
                    <a:pt x="29512" y="19299"/>
                  </a:lnTo>
                  <a:lnTo>
                    <a:pt x="29512" y="28383"/>
                  </a:lnTo>
                  <a:lnTo>
                    <a:pt x="30310" y="28383"/>
                  </a:lnTo>
                  <a:lnTo>
                    <a:pt x="30310" y="18967"/>
                  </a:lnTo>
                  <a:lnTo>
                    <a:pt x="113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4"/>
            <p:cNvSpPr/>
            <p:nvPr/>
          </p:nvSpPr>
          <p:spPr>
            <a:xfrm>
              <a:off x="7825118" y="4065849"/>
              <a:ext cx="172416" cy="171659"/>
            </a:xfrm>
            <a:custGeom>
              <a:avLst/>
              <a:gdLst/>
              <a:ahLst/>
              <a:cxnLst/>
              <a:rect l="l" t="t" r="r" b="b"/>
              <a:pathLst>
                <a:path w="4786" h="4765" extrusionOk="0">
                  <a:moveTo>
                    <a:pt x="2393" y="1"/>
                  </a:moveTo>
                  <a:cubicBezTo>
                    <a:pt x="1086" y="1"/>
                    <a:pt x="0" y="1064"/>
                    <a:pt x="0" y="2372"/>
                  </a:cubicBezTo>
                  <a:cubicBezTo>
                    <a:pt x="0" y="3701"/>
                    <a:pt x="1086" y="4764"/>
                    <a:pt x="2393" y="4764"/>
                  </a:cubicBezTo>
                  <a:cubicBezTo>
                    <a:pt x="3722" y="4764"/>
                    <a:pt x="4786" y="3701"/>
                    <a:pt x="4786" y="2372"/>
                  </a:cubicBezTo>
                  <a:cubicBezTo>
                    <a:pt x="4786" y="1064"/>
                    <a:pt x="3722" y="1"/>
                    <a:pt x="2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5" name="Google Shape;1585;p24"/>
          <p:cNvGrpSpPr/>
          <p:nvPr/>
        </p:nvGrpSpPr>
        <p:grpSpPr>
          <a:xfrm rot="10800000" flipH="1">
            <a:off x="-816385" y="3089665"/>
            <a:ext cx="1591472" cy="841159"/>
            <a:chOff x="661553" y="1919040"/>
            <a:chExt cx="1591472" cy="841159"/>
          </a:xfrm>
        </p:grpSpPr>
        <p:sp>
          <p:nvSpPr>
            <p:cNvPr id="1586" name="Google Shape;1586;p24"/>
            <p:cNvSpPr/>
            <p:nvPr/>
          </p:nvSpPr>
          <p:spPr>
            <a:xfrm>
              <a:off x="661553" y="2267371"/>
              <a:ext cx="1400512" cy="411311"/>
            </a:xfrm>
            <a:custGeom>
              <a:avLst/>
              <a:gdLst/>
              <a:ahLst/>
              <a:cxnLst/>
              <a:rect l="l" t="t" r="r" b="b"/>
              <a:pathLst>
                <a:path w="43383" h="12741" extrusionOk="0">
                  <a:moveTo>
                    <a:pt x="24283" y="0"/>
                  </a:moveTo>
                  <a:lnTo>
                    <a:pt x="19387" y="4897"/>
                  </a:lnTo>
                  <a:lnTo>
                    <a:pt x="2304" y="4897"/>
                  </a:lnTo>
                  <a:lnTo>
                    <a:pt x="0" y="2593"/>
                  </a:lnTo>
                  <a:lnTo>
                    <a:pt x="0" y="2991"/>
                  </a:lnTo>
                  <a:lnTo>
                    <a:pt x="2193" y="5185"/>
                  </a:lnTo>
                  <a:lnTo>
                    <a:pt x="19498" y="5185"/>
                  </a:lnTo>
                  <a:lnTo>
                    <a:pt x="24416" y="266"/>
                  </a:lnTo>
                  <a:lnTo>
                    <a:pt x="30731" y="266"/>
                  </a:lnTo>
                  <a:lnTo>
                    <a:pt x="43183" y="12740"/>
                  </a:lnTo>
                  <a:cubicBezTo>
                    <a:pt x="43249" y="12674"/>
                    <a:pt x="43316" y="12607"/>
                    <a:pt x="43382" y="12541"/>
                  </a:cubicBezTo>
                  <a:lnTo>
                    <a:pt x="30842" y="0"/>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4"/>
            <p:cNvSpPr/>
            <p:nvPr/>
          </p:nvSpPr>
          <p:spPr>
            <a:xfrm>
              <a:off x="661553" y="2117869"/>
              <a:ext cx="1493485" cy="209610"/>
            </a:xfrm>
            <a:custGeom>
              <a:avLst/>
              <a:gdLst/>
              <a:ahLst/>
              <a:cxnLst/>
              <a:rect l="l" t="t" r="r" b="b"/>
              <a:pathLst>
                <a:path w="46263" h="6493" extrusionOk="0">
                  <a:moveTo>
                    <a:pt x="21802" y="1"/>
                  </a:moveTo>
                  <a:lnTo>
                    <a:pt x="15598" y="6204"/>
                  </a:lnTo>
                  <a:lnTo>
                    <a:pt x="4343" y="6204"/>
                  </a:lnTo>
                  <a:lnTo>
                    <a:pt x="0" y="1862"/>
                  </a:lnTo>
                  <a:lnTo>
                    <a:pt x="0" y="2261"/>
                  </a:lnTo>
                  <a:lnTo>
                    <a:pt x="4232" y="6492"/>
                  </a:lnTo>
                  <a:lnTo>
                    <a:pt x="15709" y="6492"/>
                  </a:lnTo>
                  <a:lnTo>
                    <a:pt x="21935" y="267"/>
                  </a:lnTo>
                  <a:lnTo>
                    <a:pt x="46262" y="267"/>
                  </a:lnTo>
                  <a:cubicBezTo>
                    <a:pt x="46262" y="222"/>
                    <a:pt x="46262" y="178"/>
                    <a:pt x="46262" y="134"/>
                  </a:cubicBezTo>
                  <a:cubicBezTo>
                    <a:pt x="46262" y="89"/>
                    <a:pt x="46262" y="45"/>
                    <a:pt x="46262"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4"/>
            <p:cNvSpPr/>
            <p:nvPr/>
          </p:nvSpPr>
          <p:spPr>
            <a:xfrm>
              <a:off x="2043446" y="2661479"/>
              <a:ext cx="98720" cy="98720"/>
            </a:xfrm>
            <a:custGeom>
              <a:avLst/>
              <a:gdLst/>
              <a:ahLst/>
              <a:cxnLst/>
              <a:rect l="l" t="t" r="r" b="b"/>
              <a:pathLst>
                <a:path w="3058" h="3058" extrusionOk="0">
                  <a:moveTo>
                    <a:pt x="1529" y="266"/>
                  </a:moveTo>
                  <a:cubicBezTo>
                    <a:pt x="2216" y="266"/>
                    <a:pt x="2792" y="842"/>
                    <a:pt x="2792" y="1529"/>
                  </a:cubicBezTo>
                  <a:cubicBezTo>
                    <a:pt x="2792" y="2216"/>
                    <a:pt x="2216" y="2770"/>
                    <a:pt x="1529" y="2770"/>
                  </a:cubicBezTo>
                  <a:cubicBezTo>
                    <a:pt x="842" y="2770"/>
                    <a:pt x="288" y="2216"/>
                    <a:pt x="288" y="1529"/>
                  </a:cubicBezTo>
                  <a:cubicBezTo>
                    <a:pt x="288" y="842"/>
                    <a:pt x="842" y="266"/>
                    <a:pt x="1529" y="266"/>
                  </a:cubicBezTo>
                  <a:close/>
                  <a:moveTo>
                    <a:pt x="1529" y="0"/>
                  </a:moveTo>
                  <a:cubicBezTo>
                    <a:pt x="1174" y="0"/>
                    <a:pt x="842" y="133"/>
                    <a:pt x="576" y="333"/>
                  </a:cubicBezTo>
                  <a:lnTo>
                    <a:pt x="731" y="488"/>
                  </a:lnTo>
                  <a:lnTo>
                    <a:pt x="532" y="687"/>
                  </a:lnTo>
                  <a:lnTo>
                    <a:pt x="377" y="532"/>
                  </a:lnTo>
                  <a:cubicBezTo>
                    <a:pt x="155" y="798"/>
                    <a:pt x="0" y="1153"/>
                    <a:pt x="0" y="1529"/>
                  </a:cubicBezTo>
                  <a:cubicBezTo>
                    <a:pt x="0" y="2371"/>
                    <a:pt x="687" y="3058"/>
                    <a:pt x="1529" y="3058"/>
                  </a:cubicBezTo>
                  <a:cubicBezTo>
                    <a:pt x="2371" y="3058"/>
                    <a:pt x="3058" y="2371"/>
                    <a:pt x="3058" y="1529"/>
                  </a:cubicBezTo>
                  <a:cubicBezTo>
                    <a:pt x="3058" y="687"/>
                    <a:pt x="2371" y="0"/>
                    <a:pt x="1529"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4"/>
            <p:cNvSpPr/>
            <p:nvPr/>
          </p:nvSpPr>
          <p:spPr>
            <a:xfrm>
              <a:off x="2155015" y="2072802"/>
              <a:ext cx="98010" cy="98752"/>
            </a:xfrm>
            <a:custGeom>
              <a:avLst/>
              <a:gdLst/>
              <a:ahLst/>
              <a:cxnLst/>
              <a:rect l="l" t="t" r="r" b="b"/>
              <a:pathLst>
                <a:path w="3036" h="3059" extrusionOk="0">
                  <a:moveTo>
                    <a:pt x="1507" y="289"/>
                  </a:moveTo>
                  <a:cubicBezTo>
                    <a:pt x="2216" y="289"/>
                    <a:pt x="2770" y="843"/>
                    <a:pt x="2770" y="1530"/>
                  </a:cubicBezTo>
                  <a:cubicBezTo>
                    <a:pt x="2770" y="2216"/>
                    <a:pt x="2216" y="2793"/>
                    <a:pt x="1507" y="2793"/>
                  </a:cubicBezTo>
                  <a:cubicBezTo>
                    <a:pt x="820" y="2793"/>
                    <a:pt x="266" y="2216"/>
                    <a:pt x="266" y="1530"/>
                  </a:cubicBezTo>
                  <a:cubicBezTo>
                    <a:pt x="266" y="843"/>
                    <a:pt x="820" y="289"/>
                    <a:pt x="1507" y="289"/>
                  </a:cubicBezTo>
                  <a:close/>
                  <a:moveTo>
                    <a:pt x="1507" y="1"/>
                  </a:moveTo>
                  <a:cubicBezTo>
                    <a:pt x="732" y="1"/>
                    <a:pt x="67" y="621"/>
                    <a:pt x="0" y="1397"/>
                  </a:cubicBezTo>
                  <a:lnTo>
                    <a:pt x="133" y="1397"/>
                  </a:lnTo>
                  <a:lnTo>
                    <a:pt x="133" y="1663"/>
                  </a:lnTo>
                  <a:lnTo>
                    <a:pt x="0" y="1663"/>
                  </a:lnTo>
                  <a:cubicBezTo>
                    <a:pt x="67" y="2460"/>
                    <a:pt x="732" y="3058"/>
                    <a:pt x="1507" y="3058"/>
                  </a:cubicBezTo>
                  <a:cubicBezTo>
                    <a:pt x="2349" y="3058"/>
                    <a:pt x="3036" y="2372"/>
                    <a:pt x="3036" y="1530"/>
                  </a:cubicBezTo>
                  <a:cubicBezTo>
                    <a:pt x="3036" y="688"/>
                    <a:pt x="2349" y="1"/>
                    <a:pt x="1507"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4"/>
            <p:cNvSpPr/>
            <p:nvPr/>
          </p:nvSpPr>
          <p:spPr>
            <a:xfrm>
              <a:off x="2155015" y="2117869"/>
              <a:ext cx="4326" cy="8619"/>
            </a:xfrm>
            <a:custGeom>
              <a:avLst/>
              <a:gdLst/>
              <a:ahLst/>
              <a:cxnLst/>
              <a:rect l="l" t="t" r="r" b="b"/>
              <a:pathLst>
                <a:path w="134" h="267" extrusionOk="0">
                  <a:moveTo>
                    <a:pt x="0" y="1"/>
                  </a:moveTo>
                  <a:cubicBezTo>
                    <a:pt x="0" y="45"/>
                    <a:pt x="0" y="89"/>
                    <a:pt x="0" y="134"/>
                  </a:cubicBezTo>
                  <a:cubicBezTo>
                    <a:pt x="0" y="178"/>
                    <a:pt x="0" y="222"/>
                    <a:pt x="0" y="267"/>
                  </a:cubicBezTo>
                  <a:lnTo>
                    <a:pt x="133" y="267"/>
                  </a:lnTo>
                  <a:lnTo>
                    <a:pt x="133"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4"/>
            <p:cNvSpPr/>
            <p:nvPr/>
          </p:nvSpPr>
          <p:spPr>
            <a:xfrm>
              <a:off x="1779502" y="1951936"/>
              <a:ext cx="3616" cy="8619"/>
            </a:xfrm>
            <a:custGeom>
              <a:avLst/>
              <a:gdLst/>
              <a:ahLst/>
              <a:cxnLst/>
              <a:rect l="l" t="t" r="r" b="b"/>
              <a:pathLst>
                <a:path w="112" h="267" extrusionOk="0">
                  <a:moveTo>
                    <a:pt x="89" y="0"/>
                  </a:moveTo>
                  <a:cubicBezTo>
                    <a:pt x="67" y="89"/>
                    <a:pt x="23" y="178"/>
                    <a:pt x="0" y="266"/>
                  </a:cubicBezTo>
                  <a:lnTo>
                    <a:pt x="111" y="266"/>
                  </a:lnTo>
                  <a:lnTo>
                    <a:pt x="111" y="0"/>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4"/>
            <p:cNvSpPr/>
            <p:nvPr/>
          </p:nvSpPr>
          <p:spPr>
            <a:xfrm>
              <a:off x="951936" y="1951936"/>
              <a:ext cx="821138" cy="187432"/>
            </a:xfrm>
            <a:custGeom>
              <a:avLst/>
              <a:gdLst/>
              <a:ahLst/>
              <a:cxnLst/>
              <a:rect l="l" t="t" r="r" b="b"/>
              <a:pathLst>
                <a:path w="25436" h="5806" extrusionOk="0">
                  <a:moveTo>
                    <a:pt x="10436" y="0"/>
                  </a:moveTo>
                  <a:lnTo>
                    <a:pt x="4919" y="5539"/>
                  </a:lnTo>
                  <a:lnTo>
                    <a:pt x="0" y="5539"/>
                  </a:lnTo>
                  <a:lnTo>
                    <a:pt x="0" y="5805"/>
                  </a:lnTo>
                  <a:lnTo>
                    <a:pt x="5030" y="5805"/>
                  </a:lnTo>
                  <a:lnTo>
                    <a:pt x="10569" y="266"/>
                  </a:lnTo>
                  <a:lnTo>
                    <a:pt x="25369" y="266"/>
                  </a:lnTo>
                  <a:cubicBezTo>
                    <a:pt x="25369" y="178"/>
                    <a:pt x="25392" y="89"/>
                    <a:pt x="25436"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4"/>
            <p:cNvSpPr/>
            <p:nvPr/>
          </p:nvSpPr>
          <p:spPr>
            <a:xfrm>
              <a:off x="851795" y="2077096"/>
              <a:ext cx="98752" cy="98752"/>
            </a:xfrm>
            <a:custGeom>
              <a:avLst/>
              <a:gdLst/>
              <a:ahLst/>
              <a:cxnLst/>
              <a:rect l="l" t="t" r="r" b="b"/>
              <a:pathLst>
                <a:path w="3059" h="3059" extrusionOk="0">
                  <a:moveTo>
                    <a:pt x="1529" y="289"/>
                  </a:moveTo>
                  <a:cubicBezTo>
                    <a:pt x="2216" y="289"/>
                    <a:pt x="2770" y="843"/>
                    <a:pt x="2770" y="1530"/>
                  </a:cubicBezTo>
                  <a:cubicBezTo>
                    <a:pt x="2770" y="2216"/>
                    <a:pt x="2216" y="2792"/>
                    <a:pt x="1529" y="2792"/>
                  </a:cubicBezTo>
                  <a:cubicBezTo>
                    <a:pt x="843" y="2792"/>
                    <a:pt x="266" y="2216"/>
                    <a:pt x="266" y="1530"/>
                  </a:cubicBezTo>
                  <a:cubicBezTo>
                    <a:pt x="266" y="843"/>
                    <a:pt x="843" y="289"/>
                    <a:pt x="1529" y="289"/>
                  </a:cubicBezTo>
                  <a:close/>
                  <a:moveTo>
                    <a:pt x="1529" y="1"/>
                  </a:moveTo>
                  <a:cubicBezTo>
                    <a:pt x="687" y="1"/>
                    <a:pt x="1" y="688"/>
                    <a:pt x="1" y="1530"/>
                  </a:cubicBezTo>
                  <a:cubicBezTo>
                    <a:pt x="1" y="2371"/>
                    <a:pt x="687" y="3058"/>
                    <a:pt x="1529" y="3058"/>
                  </a:cubicBezTo>
                  <a:cubicBezTo>
                    <a:pt x="2371" y="3058"/>
                    <a:pt x="3058" y="2371"/>
                    <a:pt x="3058" y="1530"/>
                  </a:cubicBezTo>
                  <a:cubicBezTo>
                    <a:pt x="3058" y="688"/>
                    <a:pt x="2371" y="1"/>
                    <a:pt x="1529"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4"/>
            <p:cNvSpPr/>
            <p:nvPr/>
          </p:nvSpPr>
          <p:spPr>
            <a:xfrm>
              <a:off x="1770205" y="1919040"/>
              <a:ext cx="98720" cy="98720"/>
            </a:xfrm>
            <a:custGeom>
              <a:avLst/>
              <a:gdLst/>
              <a:ahLst/>
              <a:cxnLst/>
              <a:rect l="l" t="t" r="r" b="b"/>
              <a:pathLst>
                <a:path w="3058" h="3058" extrusionOk="0">
                  <a:moveTo>
                    <a:pt x="1529" y="0"/>
                  </a:moveTo>
                  <a:cubicBezTo>
                    <a:pt x="864" y="0"/>
                    <a:pt x="288" y="421"/>
                    <a:pt x="89" y="1019"/>
                  </a:cubicBezTo>
                  <a:lnTo>
                    <a:pt x="377" y="1019"/>
                  </a:lnTo>
                  <a:cubicBezTo>
                    <a:pt x="576" y="576"/>
                    <a:pt x="1020" y="288"/>
                    <a:pt x="1529" y="288"/>
                  </a:cubicBezTo>
                  <a:cubicBezTo>
                    <a:pt x="2216" y="288"/>
                    <a:pt x="2770" y="842"/>
                    <a:pt x="2770" y="1529"/>
                  </a:cubicBezTo>
                  <a:cubicBezTo>
                    <a:pt x="2770" y="2216"/>
                    <a:pt x="2216" y="2770"/>
                    <a:pt x="1529" y="2770"/>
                  </a:cubicBezTo>
                  <a:cubicBezTo>
                    <a:pt x="842" y="2770"/>
                    <a:pt x="266" y="2216"/>
                    <a:pt x="266" y="1529"/>
                  </a:cubicBezTo>
                  <a:cubicBezTo>
                    <a:pt x="266" y="1440"/>
                    <a:pt x="288" y="1374"/>
                    <a:pt x="288" y="1285"/>
                  </a:cubicBezTo>
                  <a:lnTo>
                    <a:pt x="22" y="1285"/>
                  </a:lnTo>
                  <a:cubicBezTo>
                    <a:pt x="0" y="1374"/>
                    <a:pt x="0" y="1440"/>
                    <a:pt x="0" y="1529"/>
                  </a:cubicBezTo>
                  <a:cubicBezTo>
                    <a:pt x="0" y="2371"/>
                    <a:pt x="687" y="3058"/>
                    <a:pt x="1529" y="3058"/>
                  </a:cubicBezTo>
                  <a:cubicBezTo>
                    <a:pt x="2371" y="3058"/>
                    <a:pt x="3058" y="2371"/>
                    <a:pt x="3058" y="1529"/>
                  </a:cubicBezTo>
                  <a:cubicBezTo>
                    <a:pt x="3058" y="687"/>
                    <a:pt x="2371" y="0"/>
                    <a:pt x="1529"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4"/>
            <p:cNvSpPr/>
            <p:nvPr/>
          </p:nvSpPr>
          <p:spPr>
            <a:xfrm>
              <a:off x="1770915" y="1951936"/>
              <a:ext cx="11460" cy="8619"/>
            </a:xfrm>
            <a:custGeom>
              <a:avLst/>
              <a:gdLst/>
              <a:ahLst/>
              <a:cxnLst/>
              <a:rect l="l" t="t" r="r" b="b"/>
              <a:pathLst>
                <a:path w="355" h="267" extrusionOk="0">
                  <a:moveTo>
                    <a:pt x="67" y="0"/>
                  </a:moveTo>
                  <a:cubicBezTo>
                    <a:pt x="23" y="89"/>
                    <a:pt x="0" y="178"/>
                    <a:pt x="0" y="266"/>
                  </a:cubicBezTo>
                  <a:lnTo>
                    <a:pt x="266" y="266"/>
                  </a:lnTo>
                  <a:cubicBezTo>
                    <a:pt x="289" y="178"/>
                    <a:pt x="333" y="89"/>
                    <a:pt x="355"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6" name="Google Shape;1596;p24"/>
          <p:cNvGrpSpPr/>
          <p:nvPr/>
        </p:nvGrpSpPr>
        <p:grpSpPr>
          <a:xfrm rot="10800000">
            <a:off x="3213165" y="4591931"/>
            <a:ext cx="819137" cy="1183093"/>
            <a:chOff x="4312241" y="155173"/>
            <a:chExt cx="711736" cy="1027883"/>
          </a:xfrm>
        </p:grpSpPr>
        <p:sp>
          <p:nvSpPr>
            <p:cNvPr id="1597" name="Google Shape;1597;p24"/>
            <p:cNvSpPr/>
            <p:nvPr/>
          </p:nvSpPr>
          <p:spPr>
            <a:xfrm>
              <a:off x="4714225" y="243176"/>
              <a:ext cx="251803" cy="689522"/>
            </a:xfrm>
            <a:custGeom>
              <a:avLst/>
              <a:gdLst/>
              <a:ahLst/>
              <a:cxnLst/>
              <a:rect l="l" t="t" r="r" b="b"/>
              <a:pathLst>
                <a:path w="7800" h="21359" extrusionOk="0">
                  <a:moveTo>
                    <a:pt x="7600" y="0"/>
                  </a:moveTo>
                  <a:lnTo>
                    <a:pt x="1" y="7600"/>
                  </a:lnTo>
                  <a:lnTo>
                    <a:pt x="1" y="21359"/>
                  </a:lnTo>
                  <a:lnTo>
                    <a:pt x="267" y="21359"/>
                  </a:lnTo>
                  <a:lnTo>
                    <a:pt x="267" y="7733"/>
                  </a:lnTo>
                  <a:lnTo>
                    <a:pt x="7800" y="200"/>
                  </a:lnTo>
                  <a:lnTo>
                    <a:pt x="7600" y="0"/>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4"/>
            <p:cNvSpPr/>
            <p:nvPr/>
          </p:nvSpPr>
          <p:spPr>
            <a:xfrm>
              <a:off x="4948113" y="190942"/>
              <a:ext cx="75864" cy="75154"/>
            </a:xfrm>
            <a:custGeom>
              <a:avLst/>
              <a:gdLst/>
              <a:ahLst/>
              <a:cxnLst/>
              <a:rect l="l" t="t" r="r" b="b"/>
              <a:pathLst>
                <a:path w="2350" h="2328" extrusionOk="0">
                  <a:moveTo>
                    <a:pt x="1175" y="267"/>
                  </a:moveTo>
                  <a:cubicBezTo>
                    <a:pt x="1663" y="267"/>
                    <a:pt x="2061" y="665"/>
                    <a:pt x="2061" y="1175"/>
                  </a:cubicBezTo>
                  <a:cubicBezTo>
                    <a:pt x="2061" y="1662"/>
                    <a:pt x="1663" y="2061"/>
                    <a:pt x="1175" y="2061"/>
                  </a:cubicBezTo>
                  <a:cubicBezTo>
                    <a:pt x="666" y="2061"/>
                    <a:pt x="267" y="1662"/>
                    <a:pt x="267" y="1175"/>
                  </a:cubicBezTo>
                  <a:cubicBezTo>
                    <a:pt x="267" y="665"/>
                    <a:pt x="666" y="267"/>
                    <a:pt x="1175" y="267"/>
                  </a:cubicBezTo>
                  <a:close/>
                  <a:moveTo>
                    <a:pt x="1175" y="1"/>
                  </a:moveTo>
                  <a:cubicBezTo>
                    <a:pt x="533" y="1"/>
                    <a:pt x="1" y="510"/>
                    <a:pt x="1" y="1175"/>
                  </a:cubicBezTo>
                  <a:cubicBezTo>
                    <a:pt x="1" y="1818"/>
                    <a:pt x="533" y="2327"/>
                    <a:pt x="1175" y="2327"/>
                  </a:cubicBezTo>
                  <a:cubicBezTo>
                    <a:pt x="1818" y="2327"/>
                    <a:pt x="2349" y="1818"/>
                    <a:pt x="2349" y="1175"/>
                  </a:cubicBezTo>
                  <a:cubicBezTo>
                    <a:pt x="2349" y="510"/>
                    <a:pt x="1818" y="1"/>
                    <a:pt x="1175"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4"/>
            <p:cNvSpPr/>
            <p:nvPr/>
          </p:nvSpPr>
          <p:spPr>
            <a:xfrm>
              <a:off x="4680619" y="926957"/>
              <a:ext cx="75832" cy="75864"/>
            </a:xfrm>
            <a:custGeom>
              <a:avLst/>
              <a:gdLst/>
              <a:ahLst/>
              <a:cxnLst/>
              <a:rect l="l" t="t" r="r" b="b"/>
              <a:pathLst>
                <a:path w="2349" h="2350" extrusionOk="0">
                  <a:moveTo>
                    <a:pt x="1175" y="289"/>
                  </a:moveTo>
                  <a:cubicBezTo>
                    <a:pt x="1662" y="289"/>
                    <a:pt x="2061" y="687"/>
                    <a:pt x="2061" y="1175"/>
                  </a:cubicBezTo>
                  <a:cubicBezTo>
                    <a:pt x="2061" y="1662"/>
                    <a:pt x="1662" y="2061"/>
                    <a:pt x="1175" y="2061"/>
                  </a:cubicBezTo>
                  <a:cubicBezTo>
                    <a:pt x="687" y="2061"/>
                    <a:pt x="288" y="1662"/>
                    <a:pt x="288" y="1175"/>
                  </a:cubicBezTo>
                  <a:cubicBezTo>
                    <a:pt x="288" y="687"/>
                    <a:pt x="687" y="289"/>
                    <a:pt x="1175" y="289"/>
                  </a:cubicBezTo>
                  <a:close/>
                  <a:moveTo>
                    <a:pt x="1175" y="1"/>
                  </a:moveTo>
                  <a:cubicBezTo>
                    <a:pt x="532" y="1"/>
                    <a:pt x="0" y="532"/>
                    <a:pt x="0" y="1175"/>
                  </a:cubicBezTo>
                  <a:cubicBezTo>
                    <a:pt x="0" y="1817"/>
                    <a:pt x="532" y="2349"/>
                    <a:pt x="1175" y="2349"/>
                  </a:cubicBezTo>
                  <a:cubicBezTo>
                    <a:pt x="1817" y="2349"/>
                    <a:pt x="2349" y="1817"/>
                    <a:pt x="2349" y="1175"/>
                  </a:cubicBezTo>
                  <a:cubicBezTo>
                    <a:pt x="2349" y="532"/>
                    <a:pt x="1817" y="1"/>
                    <a:pt x="1175"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4"/>
            <p:cNvSpPr/>
            <p:nvPr/>
          </p:nvSpPr>
          <p:spPr>
            <a:xfrm>
              <a:off x="4521110" y="221708"/>
              <a:ext cx="252514" cy="803996"/>
            </a:xfrm>
            <a:custGeom>
              <a:avLst/>
              <a:gdLst/>
              <a:ahLst/>
              <a:cxnLst/>
              <a:rect l="l" t="t" r="r" b="b"/>
              <a:pathLst>
                <a:path w="7822" h="24905" extrusionOk="0">
                  <a:moveTo>
                    <a:pt x="7622" y="0"/>
                  </a:moveTo>
                  <a:lnTo>
                    <a:pt x="1" y="7600"/>
                  </a:lnTo>
                  <a:lnTo>
                    <a:pt x="1" y="24904"/>
                  </a:lnTo>
                  <a:lnTo>
                    <a:pt x="289" y="24904"/>
                  </a:lnTo>
                  <a:lnTo>
                    <a:pt x="289" y="7733"/>
                  </a:lnTo>
                  <a:lnTo>
                    <a:pt x="7822" y="200"/>
                  </a:lnTo>
                  <a:lnTo>
                    <a:pt x="7622" y="0"/>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4"/>
            <p:cNvSpPr/>
            <p:nvPr/>
          </p:nvSpPr>
          <p:spPr>
            <a:xfrm>
              <a:off x="4754998" y="169507"/>
              <a:ext cx="75864" cy="75121"/>
            </a:xfrm>
            <a:custGeom>
              <a:avLst/>
              <a:gdLst/>
              <a:ahLst/>
              <a:cxnLst/>
              <a:rect l="l" t="t" r="r" b="b"/>
              <a:pathLst>
                <a:path w="2350" h="2327" extrusionOk="0">
                  <a:moveTo>
                    <a:pt x="1175" y="266"/>
                  </a:moveTo>
                  <a:cubicBezTo>
                    <a:pt x="1662" y="266"/>
                    <a:pt x="2083" y="665"/>
                    <a:pt x="2083" y="1174"/>
                  </a:cubicBezTo>
                  <a:cubicBezTo>
                    <a:pt x="2083" y="1662"/>
                    <a:pt x="1662" y="2061"/>
                    <a:pt x="1175" y="2061"/>
                  </a:cubicBezTo>
                  <a:cubicBezTo>
                    <a:pt x="687" y="2061"/>
                    <a:pt x="289" y="1662"/>
                    <a:pt x="289" y="1174"/>
                  </a:cubicBezTo>
                  <a:cubicBezTo>
                    <a:pt x="289" y="665"/>
                    <a:pt x="687" y="266"/>
                    <a:pt x="1175" y="266"/>
                  </a:cubicBezTo>
                  <a:close/>
                  <a:moveTo>
                    <a:pt x="1175" y="0"/>
                  </a:moveTo>
                  <a:cubicBezTo>
                    <a:pt x="532" y="0"/>
                    <a:pt x="1" y="510"/>
                    <a:pt x="1" y="1174"/>
                  </a:cubicBezTo>
                  <a:cubicBezTo>
                    <a:pt x="1" y="1817"/>
                    <a:pt x="532" y="2326"/>
                    <a:pt x="1175" y="2326"/>
                  </a:cubicBezTo>
                  <a:cubicBezTo>
                    <a:pt x="1817" y="2326"/>
                    <a:pt x="2349" y="1817"/>
                    <a:pt x="2349" y="1174"/>
                  </a:cubicBezTo>
                  <a:cubicBezTo>
                    <a:pt x="2349" y="510"/>
                    <a:pt x="1817" y="0"/>
                    <a:pt x="1175"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4"/>
            <p:cNvSpPr/>
            <p:nvPr/>
          </p:nvSpPr>
          <p:spPr>
            <a:xfrm>
              <a:off x="4488214" y="1019932"/>
              <a:ext cx="75121" cy="75864"/>
            </a:xfrm>
            <a:custGeom>
              <a:avLst/>
              <a:gdLst/>
              <a:ahLst/>
              <a:cxnLst/>
              <a:rect l="l" t="t" r="r" b="b"/>
              <a:pathLst>
                <a:path w="2327" h="2350" extrusionOk="0">
                  <a:moveTo>
                    <a:pt x="1152" y="289"/>
                  </a:moveTo>
                  <a:cubicBezTo>
                    <a:pt x="1662" y="289"/>
                    <a:pt x="2061" y="688"/>
                    <a:pt x="2061" y="1175"/>
                  </a:cubicBezTo>
                  <a:cubicBezTo>
                    <a:pt x="2061" y="1663"/>
                    <a:pt x="1662" y="2061"/>
                    <a:pt x="1152" y="2061"/>
                  </a:cubicBezTo>
                  <a:cubicBezTo>
                    <a:pt x="665" y="2061"/>
                    <a:pt x="266" y="1663"/>
                    <a:pt x="266" y="1175"/>
                  </a:cubicBezTo>
                  <a:cubicBezTo>
                    <a:pt x="266" y="688"/>
                    <a:pt x="665" y="289"/>
                    <a:pt x="1152" y="289"/>
                  </a:cubicBezTo>
                  <a:close/>
                  <a:moveTo>
                    <a:pt x="1152" y="1"/>
                  </a:moveTo>
                  <a:cubicBezTo>
                    <a:pt x="510" y="1"/>
                    <a:pt x="0" y="533"/>
                    <a:pt x="0" y="1175"/>
                  </a:cubicBezTo>
                  <a:cubicBezTo>
                    <a:pt x="0" y="1818"/>
                    <a:pt x="510" y="2349"/>
                    <a:pt x="1152" y="2349"/>
                  </a:cubicBezTo>
                  <a:cubicBezTo>
                    <a:pt x="1817" y="2349"/>
                    <a:pt x="2327" y="1818"/>
                    <a:pt x="2327" y="1175"/>
                  </a:cubicBezTo>
                  <a:cubicBezTo>
                    <a:pt x="2327" y="533"/>
                    <a:pt x="1817" y="1"/>
                    <a:pt x="1152"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4"/>
            <p:cNvSpPr/>
            <p:nvPr/>
          </p:nvSpPr>
          <p:spPr>
            <a:xfrm>
              <a:off x="4343006" y="208117"/>
              <a:ext cx="251804" cy="906977"/>
            </a:xfrm>
            <a:custGeom>
              <a:avLst/>
              <a:gdLst/>
              <a:ahLst/>
              <a:cxnLst/>
              <a:rect l="l" t="t" r="r" b="b"/>
              <a:pathLst>
                <a:path w="7800" h="28095" extrusionOk="0">
                  <a:moveTo>
                    <a:pt x="7600" y="0"/>
                  </a:moveTo>
                  <a:lnTo>
                    <a:pt x="1" y="7600"/>
                  </a:lnTo>
                  <a:lnTo>
                    <a:pt x="1" y="28095"/>
                  </a:lnTo>
                  <a:lnTo>
                    <a:pt x="289" y="28095"/>
                  </a:lnTo>
                  <a:lnTo>
                    <a:pt x="289" y="7711"/>
                  </a:lnTo>
                  <a:lnTo>
                    <a:pt x="7800" y="200"/>
                  </a:lnTo>
                  <a:lnTo>
                    <a:pt x="7600" y="0"/>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4"/>
            <p:cNvSpPr/>
            <p:nvPr/>
          </p:nvSpPr>
          <p:spPr>
            <a:xfrm>
              <a:off x="4576894" y="155173"/>
              <a:ext cx="75864" cy="75864"/>
            </a:xfrm>
            <a:custGeom>
              <a:avLst/>
              <a:gdLst/>
              <a:ahLst/>
              <a:cxnLst/>
              <a:rect l="l" t="t" r="r" b="b"/>
              <a:pathLst>
                <a:path w="2350" h="2350" extrusionOk="0">
                  <a:moveTo>
                    <a:pt x="1175" y="289"/>
                  </a:moveTo>
                  <a:cubicBezTo>
                    <a:pt x="1662" y="289"/>
                    <a:pt x="2061" y="688"/>
                    <a:pt x="2061" y="1175"/>
                  </a:cubicBezTo>
                  <a:cubicBezTo>
                    <a:pt x="2061" y="1663"/>
                    <a:pt x="1662" y="2084"/>
                    <a:pt x="1175" y="2084"/>
                  </a:cubicBezTo>
                  <a:cubicBezTo>
                    <a:pt x="688" y="2084"/>
                    <a:pt x="267" y="1663"/>
                    <a:pt x="267" y="1175"/>
                  </a:cubicBezTo>
                  <a:cubicBezTo>
                    <a:pt x="267" y="688"/>
                    <a:pt x="688" y="289"/>
                    <a:pt x="1175" y="289"/>
                  </a:cubicBezTo>
                  <a:close/>
                  <a:moveTo>
                    <a:pt x="1175" y="1"/>
                  </a:moveTo>
                  <a:cubicBezTo>
                    <a:pt x="532" y="1"/>
                    <a:pt x="1" y="533"/>
                    <a:pt x="1" y="1175"/>
                  </a:cubicBezTo>
                  <a:cubicBezTo>
                    <a:pt x="1" y="1818"/>
                    <a:pt x="532" y="2349"/>
                    <a:pt x="1175" y="2349"/>
                  </a:cubicBezTo>
                  <a:cubicBezTo>
                    <a:pt x="1818" y="2349"/>
                    <a:pt x="2349" y="1818"/>
                    <a:pt x="2349" y="1175"/>
                  </a:cubicBezTo>
                  <a:cubicBezTo>
                    <a:pt x="2349" y="533"/>
                    <a:pt x="1818" y="1"/>
                    <a:pt x="1175"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4"/>
            <p:cNvSpPr/>
            <p:nvPr/>
          </p:nvSpPr>
          <p:spPr>
            <a:xfrm>
              <a:off x="4312241" y="1107192"/>
              <a:ext cx="75864" cy="75864"/>
            </a:xfrm>
            <a:custGeom>
              <a:avLst/>
              <a:gdLst/>
              <a:ahLst/>
              <a:cxnLst/>
              <a:rect l="l" t="t" r="r" b="b"/>
              <a:pathLst>
                <a:path w="2350" h="2350" extrusionOk="0">
                  <a:moveTo>
                    <a:pt x="1175" y="289"/>
                  </a:moveTo>
                  <a:cubicBezTo>
                    <a:pt x="1685" y="289"/>
                    <a:pt x="2084" y="688"/>
                    <a:pt x="2084" y="1175"/>
                  </a:cubicBezTo>
                  <a:cubicBezTo>
                    <a:pt x="2084" y="1685"/>
                    <a:pt x="1685" y="2084"/>
                    <a:pt x="1175" y="2084"/>
                  </a:cubicBezTo>
                  <a:cubicBezTo>
                    <a:pt x="688" y="2084"/>
                    <a:pt x="289" y="1685"/>
                    <a:pt x="289" y="1175"/>
                  </a:cubicBezTo>
                  <a:cubicBezTo>
                    <a:pt x="289" y="688"/>
                    <a:pt x="688" y="289"/>
                    <a:pt x="1175" y="289"/>
                  </a:cubicBezTo>
                  <a:close/>
                  <a:moveTo>
                    <a:pt x="1175" y="1"/>
                  </a:moveTo>
                  <a:cubicBezTo>
                    <a:pt x="533" y="1"/>
                    <a:pt x="1" y="533"/>
                    <a:pt x="1" y="1175"/>
                  </a:cubicBezTo>
                  <a:cubicBezTo>
                    <a:pt x="1" y="1840"/>
                    <a:pt x="533" y="2349"/>
                    <a:pt x="1175" y="2349"/>
                  </a:cubicBezTo>
                  <a:cubicBezTo>
                    <a:pt x="1818" y="2349"/>
                    <a:pt x="2349" y="1840"/>
                    <a:pt x="2349" y="1175"/>
                  </a:cubicBezTo>
                  <a:cubicBezTo>
                    <a:pt x="2349" y="533"/>
                    <a:pt x="1818" y="1"/>
                    <a:pt x="1175"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6" name="Google Shape;1606;p24"/>
          <p:cNvGrpSpPr/>
          <p:nvPr/>
        </p:nvGrpSpPr>
        <p:grpSpPr>
          <a:xfrm>
            <a:off x="8581738" y="402022"/>
            <a:ext cx="1178127" cy="1094369"/>
            <a:chOff x="7825118" y="4065849"/>
            <a:chExt cx="1178127" cy="1094369"/>
          </a:xfrm>
        </p:grpSpPr>
        <p:sp>
          <p:nvSpPr>
            <p:cNvPr id="1607" name="Google Shape;1607;p24"/>
            <p:cNvSpPr/>
            <p:nvPr/>
          </p:nvSpPr>
          <p:spPr>
            <a:xfrm>
              <a:off x="7911327" y="4137684"/>
              <a:ext cx="1091918" cy="1022534"/>
            </a:xfrm>
            <a:custGeom>
              <a:avLst/>
              <a:gdLst/>
              <a:ahLst/>
              <a:cxnLst/>
              <a:rect l="l" t="t" r="r" b="b"/>
              <a:pathLst>
                <a:path w="30310" h="28384" extrusionOk="0">
                  <a:moveTo>
                    <a:pt x="0" y="1"/>
                  </a:moveTo>
                  <a:lnTo>
                    <a:pt x="0" y="776"/>
                  </a:lnTo>
                  <a:lnTo>
                    <a:pt x="11012" y="776"/>
                  </a:lnTo>
                  <a:lnTo>
                    <a:pt x="29512" y="19299"/>
                  </a:lnTo>
                  <a:lnTo>
                    <a:pt x="29512" y="28383"/>
                  </a:lnTo>
                  <a:lnTo>
                    <a:pt x="30310" y="28383"/>
                  </a:lnTo>
                  <a:lnTo>
                    <a:pt x="30310" y="18967"/>
                  </a:lnTo>
                  <a:lnTo>
                    <a:pt x="113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4"/>
            <p:cNvSpPr/>
            <p:nvPr/>
          </p:nvSpPr>
          <p:spPr>
            <a:xfrm>
              <a:off x="7825118" y="4065849"/>
              <a:ext cx="172416" cy="171659"/>
            </a:xfrm>
            <a:custGeom>
              <a:avLst/>
              <a:gdLst/>
              <a:ahLst/>
              <a:cxnLst/>
              <a:rect l="l" t="t" r="r" b="b"/>
              <a:pathLst>
                <a:path w="4786" h="4765" extrusionOk="0">
                  <a:moveTo>
                    <a:pt x="2393" y="1"/>
                  </a:moveTo>
                  <a:cubicBezTo>
                    <a:pt x="1086" y="1"/>
                    <a:pt x="0" y="1064"/>
                    <a:pt x="0" y="2372"/>
                  </a:cubicBezTo>
                  <a:cubicBezTo>
                    <a:pt x="0" y="3701"/>
                    <a:pt x="1086" y="4764"/>
                    <a:pt x="2393" y="4764"/>
                  </a:cubicBezTo>
                  <a:cubicBezTo>
                    <a:pt x="3722" y="4764"/>
                    <a:pt x="4786" y="3701"/>
                    <a:pt x="4786" y="2372"/>
                  </a:cubicBezTo>
                  <a:cubicBezTo>
                    <a:pt x="4786" y="1064"/>
                    <a:pt x="3722" y="1"/>
                    <a:pt x="2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9" name="Google Shape;1609;p24"/>
          <p:cNvGrpSpPr/>
          <p:nvPr/>
        </p:nvGrpSpPr>
        <p:grpSpPr>
          <a:xfrm flipH="1">
            <a:off x="-91404" y="4572022"/>
            <a:ext cx="1178127" cy="1094369"/>
            <a:chOff x="7825118" y="4065849"/>
            <a:chExt cx="1178127" cy="1094369"/>
          </a:xfrm>
        </p:grpSpPr>
        <p:sp>
          <p:nvSpPr>
            <p:cNvPr id="1610" name="Google Shape;1610;p24"/>
            <p:cNvSpPr/>
            <p:nvPr/>
          </p:nvSpPr>
          <p:spPr>
            <a:xfrm>
              <a:off x="7911327" y="4137684"/>
              <a:ext cx="1091918" cy="1022534"/>
            </a:xfrm>
            <a:custGeom>
              <a:avLst/>
              <a:gdLst/>
              <a:ahLst/>
              <a:cxnLst/>
              <a:rect l="l" t="t" r="r" b="b"/>
              <a:pathLst>
                <a:path w="30310" h="28384" extrusionOk="0">
                  <a:moveTo>
                    <a:pt x="0" y="1"/>
                  </a:moveTo>
                  <a:lnTo>
                    <a:pt x="0" y="776"/>
                  </a:lnTo>
                  <a:lnTo>
                    <a:pt x="11012" y="776"/>
                  </a:lnTo>
                  <a:lnTo>
                    <a:pt x="29512" y="19299"/>
                  </a:lnTo>
                  <a:lnTo>
                    <a:pt x="29512" y="28383"/>
                  </a:lnTo>
                  <a:lnTo>
                    <a:pt x="30310" y="28383"/>
                  </a:lnTo>
                  <a:lnTo>
                    <a:pt x="30310" y="18967"/>
                  </a:lnTo>
                  <a:lnTo>
                    <a:pt x="113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4"/>
            <p:cNvSpPr/>
            <p:nvPr/>
          </p:nvSpPr>
          <p:spPr>
            <a:xfrm>
              <a:off x="7825118" y="4065849"/>
              <a:ext cx="172416" cy="171659"/>
            </a:xfrm>
            <a:custGeom>
              <a:avLst/>
              <a:gdLst/>
              <a:ahLst/>
              <a:cxnLst/>
              <a:rect l="l" t="t" r="r" b="b"/>
              <a:pathLst>
                <a:path w="4786" h="4765" extrusionOk="0">
                  <a:moveTo>
                    <a:pt x="2393" y="1"/>
                  </a:moveTo>
                  <a:cubicBezTo>
                    <a:pt x="1086" y="1"/>
                    <a:pt x="0" y="1064"/>
                    <a:pt x="0" y="2372"/>
                  </a:cubicBezTo>
                  <a:cubicBezTo>
                    <a:pt x="0" y="3701"/>
                    <a:pt x="1086" y="4764"/>
                    <a:pt x="2393" y="4764"/>
                  </a:cubicBezTo>
                  <a:cubicBezTo>
                    <a:pt x="3722" y="4764"/>
                    <a:pt x="4786" y="3701"/>
                    <a:pt x="4786" y="2372"/>
                  </a:cubicBezTo>
                  <a:cubicBezTo>
                    <a:pt x="4786" y="1064"/>
                    <a:pt x="3722" y="1"/>
                    <a:pt x="2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24"/>
          <p:cNvGrpSpPr/>
          <p:nvPr/>
        </p:nvGrpSpPr>
        <p:grpSpPr>
          <a:xfrm>
            <a:off x="7789375" y="4193983"/>
            <a:ext cx="1178136" cy="679753"/>
            <a:chOff x="2176527" y="4297299"/>
            <a:chExt cx="1178136" cy="679753"/>
          </a:xfrm>
        </p:grpSpPr>
        <p:sp>
          <p:nvSpPr>
            <p:cNvPr id="1613" name="Google Shape;1613;p24"/>
            <p:cNvSpPr/>
            <p:nvPr/>
          </p:nvSpPr>
          <p:spPr>
            <a:xfrm>
              <a:off x="2892971" y="4297299"/>
              <a:ext cx="461692" cy="407329"/>
            </a:xfrm>
            <a:custGeom>
              <a:avLst/>
              <a:gdLst/>
              <a:ahLst/>
              <a:cxnLst/>
              <a:rect l="l" t="t" r="r" b="b"/>
              <a:pathLst>
                <a:path w="12807" h="11299" extrusionOk="0">
                  <a:moveTo>
                    <a:pt x="6403" y="353"/>
                  </a:moveTo>
                  <a:cubicBezTo>
                    <a:pt x="7511" y="353"/>
                    <a:pt x="8641" y="707"/>
                    <a:pt x="9594" y="1416"/>
                  </a:cubicBezTo>
                  <a:cubicBezTo>
                    <a:pt x="11920" y="3167"/>
                    <a:pt x="12408" y="6512"/>
                    <a:pt x="10635" y="8839"/>
                  </a:cubicBezTo>
                  <a:cubicBezTo>
                    <a:pt x="9601" y="10226"/>
                    <a:pt x="8011" y="10956"/>
                    <a:pt x="6403" y="10956"/>
                  </a:cubicBezTo>
                  <a:cubicBezTo>
                    <a:pt x="5288" y="10956"/>
                    <a:pt x="4165" y="10606"/>
                    <a:pt x="3213" y="9880"/>
                  </a:cubicBezTo>
                  <a:cubicBezTo>
                    <a:pt x="864" y="8130"/>
                    <a:pt x="399" y="4806"/>
                    <a:pt x="2172" y="2458"/>
                  </a:cubicBezTo>
                  <a:cubicBezTo>
                    <a:pt x="3213" y="1084"/>
                    <a:pt x="4808" y="353"/>
                    <a:pt x="6403" y="353"/>
                  </a:cubicBezTo>
                  <a:close/>
                  <a:moveTo>
                    <a:pt x="6415" y="1"/>
                  </a:moveTo>
                  <a:cubicBezTo>
                    <a:pt x="4696" y="1"/>
                    <a:pt x="2998" y="776"/>
                    <a:pt x="1884" y="2258"/>
                  </a:cubicBezTo>
                  <a:cubicBezTo>
                    <a:pt x="0" y="4740"/>
                    <a:pt x="510" y="8285"/>
                    <a:pt x="2991" y="10168"/>
                  </a:cubicBezTo>
                  <a:cubicBezTo>
                    <a:pt x="4011" y="10944"/>
                    <a:pt x="5207" y="11298"/>
                    <a:pt x="6403" y="11298"/>
                  </a:cubicBezTo>
                  <a:cubicBezTo>
                    <a:pt x="8109" y="11298"/>
                    <a:pt x="9816" y="10523"/>
                    <a:pt x="10923" y="9060"/>
                  </a:cubicBezTo>
                  <a:cubicBezTo>
                    <a:pt x="12807" y="6557"/>
                    <a:pt x="12297" y="3012"/>
                    <a:pt x="9816" y="1128"/>
                  </a:cubicBezTo>
                  <a:cubicBezTo>
                    <a:pt x="8794" y="369"/>
                    <a:pt x="7599" y="1"/>
                    <a:pt x="6415"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4"/>
            <p:cNvSpPr/>
            <p:nvPr/>
          </p:nvSpPr>
          <p:spPr>
            <a:xfrm>
              <a:off x="2957644" y="4356096"/>
              <a:ext cx="330723" cy="292402"/>
            </a:xfrm>
            <a:custGeom>
              <a:avLst/>
              <a:gdLst/>
              <a:ahLst/>
              <a:cxnLst/>
              <a:rect l="l" t="t" r="r" b="b"/>
              <a:pathLst>
                <a:path w="9174" h="8111" extrusionOk="0">
                  <a:moveTo>
                    <a:pt x="4593" y="0"/>
                  </a:moveTo>
                  <a:cubicBezTo>
                    <a:pt x="3365" y="0"/>
                    <a:pt x="2153" y="553"/>
                    <a:pt x="1352" y="1602"/>
                  </a:cubicBezTo>
                  <a:cubicBezTo>
                    <a:pt x="1" y="3397"/>
                    <a:pt x="355" y="5945"/>
                    <a:pt x="2150" y="7296"/>
                  </a:cubicBezTo>
                  <a:cubicBezTo>
                    <a:pt x="2880" y="7846"/>
                    <a:pt x="3732" y="8110"/>
                    <a:pt x="4576" y="8110"/>
                  </a:cubicBezTo>
                  <a:cubicBezTo>
                    <a:pt x="5806" y="8110"/>
                    <a:pt x="7021" y="7550"/>
                    <a:pt x="7822" y="6499"/>
                  </a:cubicBezTo>
                  <a:cubicBezTo>
                    <a:pt x="9174" y="4704"/>
                    <a:pt x="8819" y="2156"/>
                    <a:pt x="7024" y="805"/>
                  </a:cubicBezTo>
                  <a:cubicBezTo>
                    <a:pt x="6293" y="262"/>
                    <a:pt x="5439" y="0"/>
                    <a:pt x="45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4"/>
            <p:cNvSpPr/>
            <p:nvPr/>
          </p:nvSpPr>
          <p:spPr>
            <a:xfrm>
              <a:off x="3054292" y="4436199"/>
              <a:ext cx="138216" cy="130032"/>
            </a:xfrm>
            <a:custGeom>
              <a:avLst/>
              <a:gdLst/>
              <a:ahLst/>
              <a:cxnLst/>
              <a:rect l="l" t="t" r="r" b="b"/>
              <a:pathLst>
                <a:path w="3834" h="3607" extrusionOk="0">
                  <a:moveTo>
                    <a:pt x="1944" y="1"/>
                  </a:moveTo>
                  <a:cubicBezTo>
                    <a:pt x="1851" y="1"/>
                    <a:pt x="1757" y="8"/>
                    <a:pt x="1663" y="23"/>
                  </a:cubicBezTo>
                  <a:cubicBezTo>
                    <a:pt x="688" y="156"/>
                    <a:pt x="1" y="1064"/>
                    <a:pt x="134" y="2061"/>
                  </a:cubicBezTo>
                  <a:cubicBezTo>
                    <a:pt x="276" y="2955"/>
                    <a:pt x="1051" y="3606"/>
                    <a:pt x="1930" y="3606"/>
                  </a:cubicBezTo>
                  <a:cubicBezTo>
                    <a:pt x="2010" y="3606"/>
                    <a:pt x="2091" y="3601"/>
                    <a:pt x="2172" y="3590"/>
                  </a:cubicBezTo>
                  <a:cubicBezTo>
                    <a:pt x="3169" y="3435"/>
                    <a:pt x="3834" y="2526"/>
                    <a:pt x="3701" y="1551"/>
                  </a:cubicBezTo>
                  <a:cubicBezTo>
                    <a:pt x="3581" y="649"/>
                    <a:pt x="2825" y="1"/>
                    <a:pt x="19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4"/>
            <p:cNvSpPr/>
            <p:nvPr/>
          </p:nvSpPr>
          <p:spPr>
            <a:xfrm>
              <a:off x="2176527" y="4847200"/>
              <a:ext cx="146976" cy="129852"/>
            </a:xfrm>
            <a:custGeom>
              <a:avLst/>
              <a:gdLst/>
              <a:ahLst/>
              <a:cxnLst/>
              <a:rect l="l" t="t" r="r" b="b"/>
              <a:pathLst>
                <a:path w="4077" h="3602" extrusionOk="0">
                  <a:moveTo>
                    <a:pt x="2037" y="1"/>
                  </a:moveTo>
                  <a:cubicBezTo>
                    <a:pt x="1490" y="1"/>
                    <a:pt x="952" y="248"/>
                    <a:pt x="598" y="719"/>
                  </a:cubicBezTo>
                  <a:cubicBezTo>
                    <a:pt x="0" y="1517"/>
                    <a:pt x="177" y="2647"/>
                    <a:pt x="953" y="3245"/>
                  </a:cubicBezTo>
                  <a:cubicBezTo>
                    <a:pt x="1275" y="3487"/>
                    <a:pt x="1652" y="3602"/>
                    <a:pt x="2026" y="3602"/>
                  </a:cubicBezTo>
                  <a:cubicBezTo>
                    <a:pt x="2577" y="3602"/>
                    <a:pt x="3122" y="3352"/>
                    <a:pt x="3479" y="2890"/>
                  </a:cubicBezTo>
                  <a:cubicBezTo>
                    <a:pt x="4077" y="2093"/>
                    <a:pt x="3922" y="963"/>
                    <a:pt x="3124" y="365"/>
                  </a:cubicBezTo>
                  <a:cubicBezTo>
                    <a:pt x="2798" y="120"/>
                    <a:pt x="2415" y="1"/>
                    <a:pt x="2037"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4"/>
            <p:cNvSpPr/>
            <p:nvPr/>
          </p:nvSpPr>
          <p:spPr>
            <a:xfrm>
              <a:off x="2249996" y="4637464"/>
              <a:ext cx="740467" cy="281190"/>
            </a:xfrm>
            <a:custGeom>
              <a:avLst/>
              <a:gdLst/>
              <a:ahLst/>
              <a:cxnLst/>
              <a:rect l="l" t="t" r="r" b="b"/>
              <a:pathLst>
                <a:path w="20540" h="7800" extrusionOk="0">
                  <a:moveTo>
                    <a:pt x="20296" y="1"/>
                  </a:moveTo>
                  <a:lnTo>
                    <a:pt x="12873" y="7445"/>
                  </a:lnTo>
                  <a:lnTo>
                    <a:pt x="0" y="7445"/>
                  </a:lnTo>
                  <a:lnTo>
                    <a:pt x="0" y="7800"/>
                  </a:lnTo>
                  <a:lnTo>
                    <a:pt x="13006" y="7800"/>
                  </a:lnTo>
                  <a:lnTo>
                    <a:pt x="20539" y="267"/>
                  </a:lnTo>
                  <a:lnTo>
                    <a:pt x="20296"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8" name="Google Shape;1618;p24"/>
          <p:cNvGrpSpPr/>
          <p:nvPr/>
        </p:nvGrpSpPr>
        <p:grpSpPr>
          <a:xfrm rot="10800000">
            <a:off x="6722332" y="-304347"/>
            <a:ext cx="399902" cy="651901"/>
            <a:chOff x="8772496" y="3715501"/>
            <a:chExt cx="399902" cy="651901"/>
          </a:xfrm>
        </p:grpSpPr>
        <p:sp>
          <p:nvSpPr>
            <p:cNvPr id="1619" name="Google Shape;1619;p24"/>
            <p:cNvSpPr/>
            <p:nvPr/>
          </p:nvSpPr>
          <p:spPr>
            <a:xfrm>
              <a:off x="8838105" y="3859218"/>
              <a:ext cx="334293" cy="508184"/>
            </a:xfrm>
            <a:custGeom>
              <a:avLst/>
              <a:gdLst/>
              <a:ahLst/>
              <a:cxnLst/>
              <a:rect l="l" t="t" r="r" b="b"/>
              <a:pathLst>
                <a:path w="7113" h="10813" extrusionOk="0">
                  <a:moveTo>
                    <a:pt x="0" y="1"/>
                  </a:moveTo>
                  <a:lnTo>
                    <a:pt x="0" y="3723"/>
                  </a:lnTo>
                  <a:lnTo>
                    <a:pt x="7112" y="10813"/>
                  </a:lnTo>
                  <a:lnTo>
                    <a:pt x="7112" y="10436"/>
                  </a:lnTo>
                  <a:lnTo>
                    <a:pt x="288" y="3612"/>
                  </a:lnTo>
                  <a:lnTo>
                    <a:pt x="288"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4"/>
            <p:cNvSpPr/>
            <p:nvPr/>
          </p:nvSpPr>
          <p:spPr>
            <a:xfrm>
              <a:off x="8772496" y="3715501"/>
              <a:ext cx="143718" cy="143765"/>
            </a:xfrm>
            <a:custGeom>
              <a:avLst/>
              <a:gdLst/>
              <a:ahLst/>
              <a:cxnLst/>
              <a:rect l="l" t="t" r="r" b="b"/>
              <a:pathLst>
                <a:path w="3058" h="3059" extrusionOk="0">
                  <a:moveTo>
                    <a:pt x="1529" y="289"/>
                  </a:moveTo>
                  <a:cubicBezTo>
                    <a:pt x="2216" y="289"/>
                    <a:pt x="2792" y="843"/>
                    <a:pt x="2792" y="1530"/>
                  </a:cubicBezTo>
                  <a:cubicBezTo>
                    <a:pt x="2792" y="2217"/>
                    <a:pt x="2216" y="2793"/>
                    <a:pt x="1529" y="2793"/>
                  </a:cubicBezTo>
                  <a:cubicBezTo>
                    <a:pt x="842" y="2793"/>
                    <a:pt x="288" y="2217"/>
                    <a:pt x="288" y="1530"/>
                  </a:cubicBezTo>
                  <a:cubicBezTo>
                    <a:pt x="288" y="843"/>
                    <a:pt x="842" y="289"/>
                    <a:pt x="1529" y="289"/>
                  </a:cubicBezTo>
                  <a:close/>
                  <a:moveTo>
                    <a:pt x="1529" y="1"/>
                  </a:moveTo>
                  <a:cubicBezTo>
                    <a:pt x="687" y="1"/>
                    <a:pt x="0" y="688"/>
                    <a:pt x="0" y="1530"/>
                  </a:cubicBezTo>
                  <a:cubicBezTo>
                    <a:pt x="0" y="2327"/>
                    <a:pt x="621" y="2992"/>
                    <a:pt x="1396" y="3059"/>
                  </a:cubicBezTo>
                  <a:lnTo>
                    <a:pt x="1396" y="2926"/>
                  </a:lnTo>
                  <a:lnTo>
                    <a:pt x="1684" y="2926"/>
                  </a:lnTo>
                  <a:lnTo>
                    <a:pt x="1684" y="3059"/>
                  </a:lnTo>
                  <a:cubicBezTo>
                    <a:pt x="2460" y="2992"/>
                    <a:pt x="3058" y="2327"/>
                    <a:pt x="3058" y="1530"/>
                  </a:cubicBezTo>
                  <a:cubicBezTo>
                    <a:pt x="3058" y="688"/>
                    <a:pt x="2371" y="1"/>
                    <a:pt x="1529"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1" name="Google Shape;1621;p24"/>
          <p:cNvGrpSpPr/>
          <p:nvPr/>
        </p:nvGrpSpPr>
        <p:grpSpPr>
          <a:xfrm flipH="1">
            <a:off x="8542638" y="2603127"/>
            <a:ext cx="831921" cy="487879"/>
            <a:chOff x="-294886" y="1687485"/>
            <a:chExt cx="831921" cy="487879"/>
          </a:xfrm>
        </p:grpSpPr>
        <p:grpSp>
          <p:nvGrpSpPr>
            <p:cNvPr id="1622" name="Google Shape;1622;p24"/>
            <p:cNvGrpSpPr/>
            <p:nvPr/>
          </p:nvGrpSpPr>
          <p:grpSpPr>
            <a:xfrm rot="5400000">
              <a:off x="-85365" y="1781564"/>
              <a:ext cx="184279" cy="603321"/>
              <a:chOff x="3638102" y="4583399"/>
              <a:chExt cx="182798" cy="598473"/>
            </a:xfrm>
          </p:grpSpPr>
          <p:sp>
            <p:nvSpPr>
              <p:cNvPr id="1623" name="Google Shape;1623;p24"/>
              <p:cNvSpPr/>
              <p:nvPr/>
            </p:nvSpPr>
            <p:spPr>
              <a:xfrm>
                <a:off x="3710947" y="4755502"/>
                <a:ext cx="21214" cy="426370"/>
              </a:xfrm>
              <a:custGeom>
                <a:avLst/>
                <a:gdLst/>
                <a:ahLst/>
                <a:cxnLst/>
                <a:rect l="l" t="t" r="r" b="b"/>
                <a:pathLst>
                  <a:path w="355" h="7135" extrusionOk="0">
                    <a:moveTo>
                      <a:pt x="0" y="1"/>
                    </a:moveTo>
                    <a:lnTo>
                      <a:pt x="0" y="7135"/>
                    </a:lnTo>
                    <a:lnTo>
                      <a:pt x="355" y="7135"/>
                    </a:lnTo>
                    <a:lnTo>
                      <a:pt x="35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4"/>
              <p:cNvSpPr/>
              <p:nvPr/>
            </p:nvSpPr>
            <p:spPr>
              <a:xfrm>
                <a:off x="3638102" y="4583399"/>
                <a:ext cx="182798" cy="181424"/>
              </a:xfrm>
              <a:custGeom>
                <a:avLst/>
                <a:gdLst/>
                <a:ahLst/>
                <a:cxnLst/>
                <a:rect l="l" t="t" r="r" b="b"/>
                <a:pathLst>
                  <a:path w="3059" h="3036" extrusionOk="0">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5" name="Google Shape;1625;p24"/>
            <p:cNvGrpSpPr/>
            <p:nvPr/>
          </p:nvGrpSpPr>
          <p:grpSpPr>
            <a:xfrm rot="5400000">
              <a:off x="143235" y="1477964"/>
              <a:ext cx="184279" cy="603321"/>
              <a:chOff x="3638102" y="4583399"/>
              <a:chExt cx="182798" cy="598473"/>
            </a:xfrm>
          </p:grpSpPr>
          <p:sp>
            <p:nvSpPr>
              <p:cNvPr id="1626" name="Google Shape;1626;p24"/>
              <p:cNvSpPr/>
              <p:nvPr/>
            </p:nvSpPr>
            <p:spPr>
              <a:xfrm>
                <a:off x="3710947" y="4755502"/>
                <a:ext cx="21214" cy="426370"/>
              </a:xfrm>
              <a:custGeom>
                <a:avLst/>
                <a:gdLst/>
                <a:ahLst/>
                <a:cxnLst/>
                <a:rect l="l" t="t" r="r" b="b"/>
                <a:pathLst>
                  <a:path w="355" h="7135" extrusionOk="0">
                    <a:moveTo>
                      <a:pt x="0" y="1"/>
                    </a:moveTo>
                    <a:lnTo>
                      <a:pt x="0" y="7135"/>
                    </a:lnTo>
                    <a:lnTo>
                      <a:pt x="355" y="7135"/>
                    </a:lnTo>
                    <a:lnTo>
                      <a:pt x="35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4"/>
              <p:cNvSpPr/>
              <p:nvPr/>
            </p:nvSpPr>
            <p:spPr>
              <a:xfrm>
                <a:off x="3638102" y="4583399"/>
                <a:ext cx="182798" cy="181424"/>
              </a:xfrm>
              <a:custGeom>
                <a:avLst/>
                <a:gdLst/>
                <a:ahLst/>
                <a:cxnLst/>
                <a:rect l="l" t="t" r="r" b="b"/>
                <a:pathLst>
                  <a:path w="3059" h="3036" extrusionOk="0">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BLANK_3">
    <p:bg>
      <p:bgPr>
        <a:solidFill>
          <a:schemeClr val="lt2"/>
        </a:solidFill>
        <a:effectLst/>
      </p:bgPr>
    </p:bg>
    <p:spTree>
      <p:nvGrpSpPr>
        <p:cNvPr id="1" name="Shape 1714"/>
        <p:cNvGrpSpPr/>
        <p:nvPr/>
      </p:nvGrpSpPr>
      <p:grpSpPr>
        <a:xfrm>
          <a:off x="0" y="0"/>
          <a:ext cx="0" cy="0"/>
          <a:chOff x="0" y="0"/>
          <a:chExt cx="0" cy="0"/>
        </a:xfrm>
      </p:grpSpPr>
      <p:grpSp>
        <p:nvGrpSpPr>
          <p:cNvPr id="1715" name="Google Shape;1715;p26"/>
          <p:cNvGrpSpPr/>
          <p:nvPr/>
        </p:nvGrpSpPr>
        <p:grpSpPr>
          <a:xfrm flipH="1">
            <a:off x="-103660" y="4326501"/>
            <a:ext cx="878375" cy="275404"/>
            <a:chOff x="8363724" y="112839"/>
            <a:chExt cx="878375" cy="275404"/>
          </a:xfrm>
        </p:grpSpPr>
        <p:grpSp>
          <p:nvGrpSpPr>
            <p:cNvPr id="1716" name="Google Shape;1716;p26"/>
            <p:cNvGrpSpPr/>
            <p:nvPr/>
          </p:nvGrpSpPr>
          <p:grpSpPr>
            <a:xfrm>
              <a:off x="8363724" y="112839"/>
              <a:ext cx="878375" cy="275404"/>
              <a:chOff x="6611124" y="570039"/>
              <a:chExt cx="878375" cy="275404"/>
            </a:xfrm>
          </p:grpSpPr>
          <p:sp>
            <p:nvSpPr>
              <p:cNvPr id="1717" name="Google Shape;1717;p26"/>
              <p:cNvSpPr/>
              <p:nvPr/>
            </p:nvSpPr>
            <p:spPr>
              <a:xfrm>
                <a:off x="6675495" y="570039"/>
                <a:ext cx="814003" cy="195309"/>
              </a:xfrm>
              <a:custGeom>
                <a:avLst/>
                <a:gdLst/>
                <a:ahLst/>
                <a:cxnLst/>
                <a:rect l="l" t="t" r="r" b="b"/>
                <a:pathLst>
                  <a:path w="25215" h="6050" extrusionOk="0">
                    <a:moveTo>
                      <a:pt x="5916" y="1"/>
                    </a:moveTo>
                    <a:lnTo>
                      <a:pt x="0" y="5894"/>
                    </a:lnTo>
                    <a:cubicBezTo>
                      <a:pt x="89" y="5938"/>
                      <a:pt x="178" y="5983"/>
                      <a:pt x="244" y="6049"/>
                    </a:cubicBezTo>
                    <a:lnTo>
                      <a:pt x="6027" y="266"/>
                    </a:lnTo>
                    <a:lnTo>
                      <a:pt x="25214" y="266"/>
                    </a:lnTo>
                    <a:lnTo>
                      <a:pt x="25214"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6"/>
              <p:cNvSpPr/>
              <p:nvPr/>
            </p:nvSpPr>
            <p:spPr>
              <a:xfrm>
                <a:off x="6611124" y="755310"/>
                <a:ext cx="89423" cy="90133"/>
              </a:xfrm>
              <a:custGeom>
                <a:avLst/>
                <a:gdLst/>
                <a:ahLst/>
                <a:cxnLst/>
                <a:rect l="l" t="t" r="r" b="b"/>
                <a:pathLst>
                  <a:path w="2770" h="2792" extrusionOk="0">
                    <a:moveTo>
                      <a:pt x="1374" y="0"/>
                    </a:moveTo>
                    <a:cubicBezTo>
                      <a:pt x="621" y="0"/>
                      <a:pt x="0" y="620"/>
                      <a:pt x="0" y="1396"/>
                    </a:cubicBezTo>
                    <a:cubicBezTo>
                      <a:pt x="0" y="2171"/>
                      <a:pt x="621" y="2792"/>
                      <a:pt x="1374" y="2792"/>
                    </a:cubicBezTo>
                    <a:cubicBezTo>
                      <a:pt x="2149" y="2792"/>
                      <a:pt x="2770" y="2171"/>
                      <a:pt x="2770" y="1396"/>
                    </a:cubicBezTo>
                    <a:cubicBezTo>
                      <a:pt x="2770" y="953"/>
                      <a:pt x="2570" y="576"/>
                      <a:pt x="2238" y="310"/>
                    </a:cubicBezTo>
                    <a:lnTo>
                      <a:pt x="2083" y="487"/>
                    </a:lnTo>
                    <a:lnTo>
                      <a:pt x="1884" y="288"/>
                    </a:lnTo>
                    <a:lnTo>
                      <a:pt x="1994" y="155"/>
                    </a:lnTo>
                    <a:cubicBezTo>
                      <a:pt x="1817" y="66"/>
                      <a:pt x="1596" y="0"/>
                      <a:pt x="1374"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9" name="Google Shape;1719;p26"/>
            <p:cNvSpPr/>
            <p:nvPr/>
          </p:nvSpPr>
          <p:spPr>
            <a:xfrm>
              <a:off x="8424512" y="303114"/>
              <a:ext cx="11493" cy="10750"/>
            </a:xfrm>
            <a:custGeom>
              <a:avLst/>
              <a:gdLst/>
              <a:ahLst/>
              <a:cxnLst/>
              <a:rect l="l" t="t" r="r" b="b"/>
              <a:pathLst>
                <a:path w="356" h="333" extrusionOk="0">
                  <a:moveTo>
                    <a:pt x="111" y="0"/>
                  </a:moveTo>
                  <a:lnTo>
                    <a:pt x="1" y="133"/>
                  </a:lnTo>
                  <a:lnTo>
                    <a:pt x="200" y="332"/>
                  </a:lnTo>
                  <a:lnTo>
                    <a:pt x="355" y="155"/>
                  </a:lnTo>
                  <a:cubicBezTo>
                    <a:pt x="289" y="89"/>
                    <a:pt x="200" y="44"/>
                    <a:pt x="11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0" name="Google Shape;1720;p26"/>
          <p:cNvGrpSpPr/>
          <p:nvPr/>
        </p:nvGrpSpPr>
        <p:grpSpPr>
          <a:xfrm flipH="1">
            <a:off x="-103655" y="4463209"/>
            <a:ext cx="1626382" cy="472696"/>
            <a:chOff x="7615712" y="156599"/>
            <a:chExt cx="1626382" cy="472696"/>
          </a:xfrm>
        </p:grpSpPr>
        <p:sp>
          <p:nvSpPr>
            <p:cNvPr id="1721" name="Google Shape;1721;p26"/>
            <p:cNvSpPr/>
            <p:nvPr/>
          </p:nvSpPr>
          <p:spPr>
            <a:xfrm>
              <a:off x="7677781" y="212980"/>
              <a:ext cx="1564313" cy="416315"/>
            </a:xfrm>
            <a:custGeom>
              <a:avLst/>
              <a:gdLst/>
              <a:ahLst/>
              <a:cxnLst/>
              <a:rect l="l" t="t" r="r" b="b"/>
              <a:pathLst>
                <a:path w="48457" h="12896" extrusionOk="0">
                  <a:moveTo>
                    <a:pt x="576" y="0"/>
                  </a:moveTo>
                  <a:cubicBezTo>
                    <a:pt x="421" y="244"/>
                    <a:pt x="222" y="444"/>
                    <a:pt x="0" y="599"/>
                  </a:cubicBezTo>
                  <a:lnTo>
                    <a:pt x="12275" y="12895"/>
                  </a:lnTo>
                  <a:lnTo>
                    <a:pt x="43582" y="12895"/>
                  </a:lnTo>
                  <a:lnTo>
                    <a:pt x="48456" y="8021"/>
                  </a:lnTo>
                  <a:lnTo>
                    <a:pt x="48456" y="6847"/>
                  </a:lnTo>
                  <a:lnTo>
                    <a:pt x="43227" y="12053"/>
                  </a:lnTo>
                  <a:lnTo>
                    <a:pt x="12629" y="12053"/>
                  </a:lnTo>
                  <a:lnTo>
                    <a:pt x="576"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6"/>
            <p:cNvSpPr/>
            <p:nvPr/>
          </p:nvSpPr>
          <p:spPr>
            <a:xfrm>
              <a:off x="7615712" y="156599"/>
              <a:ext cx="98010" cy="98720"/>
            </a:xfrm>
            <a:custGeom>
              <a:avLst/>
              <a:gdLst/>
              <a:ahLst/>
              <a:cxnLst/>
              <a:rect l="l" t="t" r="r" b="b"/>
              <a:pathLst>
                <a:path w="3036" h="3058" extrusionOk="0">
                  <a:moveTo>
                    <a:pt x="1529" y="288"/>
                  </a:moveTo>
                  <a:cubicBezTo>
                    <a:pt x="2216" y="288"/>
                    <a:pt x="2770" y="842"/>
                    <a:pt x="2770" y="1529"/>
                  </a:cubicBezTo>
                  <a:cubicBezTo>
                    <a:pt x="2770" y="2216"/>
                    <a:pt x="2216" y="2792"/>
                    <a:pt x="1529" y="2792"/>
                  </a:cubicBezTo>
                  <a:cubicBezTo>
                    <a:pt x="820" y="2792"/>
                    <a:pt x="266" y="2216"/>
                    <a:pt x="266" y="1529"/>
                  </a:cubicBezTo>
                  <a:cubicBezTo>
                    <a:pt x="266" y="842"/>
                    <a:pt x="820" y="288"/>
                    <a:pt x="1529" y="288"/>
                  </a:cubicBezTo>
                  <a:close/>
                  <a:moveTo>
                    <a:pt x="1529" y="0"/>
                  </a:moveTo>
                  <a:cubicBezTo>
                    <a:pt x="687" y="0"/>
                    <a:pt x="0" y="687"/>
                    <a:pt x="0" y="1529"/>
                  </a:cubicBezTo>
                  <a:cubicBezTo>
                    <a:pt x="0" y="2371"/>
                    <a:pt x="687" y="3058"/>
                    <a:pt x="1529" y="3058"/>
                  </a:cubicBezTo>
                  <a:cubicBezTo>
                    <a:pt x="1861" y="3058"/>
                    <a:pt x="2193" y="2947"/>
                    <a:pt x="2437" y="2747"/>
                  </a:cubicBezTo>
                  <a:lnTo>
                    <a:pt x="2260" y="2570"/>
                  </a:lnTo>
                  <a:lnTo>
                    <a:pt x="2459" y="2371"/>
                  </a:lnTo>
                  <a:lnTo>
                    <a:pt x="2637" y="2548"/>
                  </a:lnTo>
                  <a:cubicBezTo>
                    <a:pt x="2902" y="2282"/>
                    <a:pt x="3035" y="1928"/>
                    <a:pt x="3035" y="1529"/>
                  </a:cubicBezTo>
                  <a:cubicBezTo>
                    <a:pt x="3035" y="687"/>
                    <a:pt x="2371" y="0"/>
                    <a:pt x="1529"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3" name="Google Shape;1723;p26"/>
          <p:cNvGrpSpPr/>
          <p:nvPr/>
        </p:nvGrpSpPr>
        <p:grpSpPr>
          <a:xfrm>
            <a:off x="6208451" y="4530001"/>
            <a:ext cx="1180669" cy="249201"/>
            <a:chOff x="3186414" y="611522"/>
            <a:chExt cx="803285" cy="169548"/>
          </a:xfrm>
        </p:grpSpPr>
        <p:sp>
          <p:nvSpPr>
            <p:cNvPr id="1724" name="Google Shape;1724;p26"/>
            <p:cNvSpPr/>
            <p:nvPr/>
          </p:nvSpPr>
          <p:spPr>
            <a:xfrm>
              <a:off x="3186414" y="611522"/>
              <a:ext cx="803285" cy="169548"/>
            </a:xfrm>
            <a:custGeom>
              <a:avLst/>
              <a:gdLst/>
              <a:ahLst/>
              <a:cxnLst/>
              <a:rect l="l" t="t" r="r" b="b"/>
              <a:pathLst>
                <a:path w="24883" h="5252" extrusionOk="0">
                  <a:moveTo>
                    <a:pt x="2194" y="1"/>
                  </a:moveTo>
                  <a:lnTo>
                    <a:pt x="1" y="2349"/>
                  </a:lnTo>
                  <a:lnTo>
                    <a:pt x="1" y="5252"/>
                  </a:lnTo>
                  <a:lnTo>
                    <a:pt x="24882" y="5252"/>
                  </a:lnTo>
                  <a:lnTo>
                    <a:pt x="24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6"/>
            <p:cNvSpPr/>
            <p:nvPr/>
          </p:nvSpPr>
          <p:spPr>
            <a:xfrm>
              <a:off x="3537618" y="670180"/>
              <a:ext cx="55106" cy="55106"/>
            </a:xfrm>
            <a:custGeom>
              <a:avLst/>
              <a:gdLst/>
              <a:ahLst/>
              <a:cxnLst/>
              <a:rect l="l" t="t" r="r" b="b"/>
              <a:pathLst>
                <a:path w="1707" h="1707" extrusionOk="0">
                  <a:moveTo>
                    <a:pt x="865" y="0"/>
                  </a:moveTo>
                  <a:cubicBezTo>
                    <a:pt x="377" y="0"/>
                    <a:pt x="1" y="377"/>
                    <a:pt x="1" y="842"/>
                  </a:cubicBezTo>
                  <a:cubicBezTo>
                    <a:pt x="1" y="1308"/>
                    <a:pt x="377" y="1706"/>
                    <a:pt x="865" y="1706"/>
                  </a:cubicBezTo>
                  <a:cubicBezTo>
                    <a:pt x="1330" y="1706"/>
                    <a:pt x="1707" y="1308"/>
                    <a:pt x="1707" y="842"/>
                  </a:cubicBezTo>
                  <a:cubicBezTo>
                    <a:pt x="1707" y="377"/>
                    <a:pt x="1330" y="0"/>
                    <a:pt x="8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6"/>
            <p:cNvSpPr/>
            <p:nvPr/>
          </p:nvSpPr>
          <p:spPr>
            <a:xfrm>
              <a:off x="3456072" y="670180"/>
              <a:ext cx="55106" cy="55106"/>
            </a:xfrm>
            <a:custGeom>
              <a:avLst/>
              <a:gdLst/>
              <a:ahLst/>
              <a:cxnLst/>
              <a:rect l="l" t="t" r="r" b="b"/>
              <a:pathLst>
                <a:path w="1707" h="1707" extrusionOk="0">
                  <a:moveTo>
                    <a:pt x="865" y="0"/>
                  </a:moveTo>
                  <a:cubicBezTo>
                    <a:pt x="400" y="0"/>
                    <a:pt x="1" y="377"/>
                    <a:pt x="1" y="842"/>
                  </a:cubicBezTo>
                  <a:cubicBezTo>
                    <a:pt x="1" y="1308"/>
                    <a:pt x="400" y="1706"/>
                    <a:pt x="865" y="1706"/>
                  </a:cubicBezTo>
                  <a:cubicBezTo>
                    <a:pt x="1330" y="1706"/>
                    <a:pt x="1707" y="1308"/>
                    <a:pt x="1707" y="842"/>
                  </a:cubicBezTo>
                  <a:cubicBezTo>
                    <a:pt x="1707" y="377"/>
                    <a:pt x="1330" y="0"/>
                    <a:pt x="8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6"/>
            <p:cNvSpPr/>
            <p:nvPr/>
          </p:nvSpPr>
          <p:spPr>
            <a:xfrm>
              <a:off x="3374526" y="670180"/>
              <a:ext cx="55106" cy="55106"/>
            </a:xfrm>
            <a:custGeom>
              <a:avLst/>
              <a:gdLst/>
              <a:ahLst/>
              <a:cxnLst/>
              <a:rect l="l" t="t" r="r" b="b"/>
              <a:pathLst>
                <a:path w="1707" h="1707" extrusionOk="0">
                  <a:moveTo>
                    <a:pt x="865" y="0"/>
                  </a:moveTo>
                  <a:cubicBezTo>
                    <a:pt x="400" y="0"/>
                    <a:pt x="1" y="377"/>
                    <a:pt x="1" y="842"/>
                  </a:cubicBezTo>
                  <a:cubicBezTo>
                    <a:pt x="1" y="1308"/>
                    <a:pt x="400" y="1706"/>
                    <a:pt x="865" y="1706"/>
                  </a:cubicBezTo>
                  <a:cubicBezTo>
                    <a:pt x="1330" y="1706"/>
                    <a:pt x="1707" y="1308"/>
                    <a:pt x="1707" y="842"/>
                  </a:cubicBezTo>
                  <a:cubicBezTo>
                    <a:pt x="1707" y="377"/>
                    <a:pt x="1330" y="0"/>
                    <a:pt x="8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6"/>
            <p:cNvSpPr/>
            <p:nvPr/>
          </p:nvSpPr>
          <p:spPr>
            <a:xfrm>
              <a:off x="3511146" y="693069"/>
              <a:ext cx="26504" cy="8619"/>
            </a:xfrm>
            <a:custGeom>
              <a:avLst/>
              <a:gdLst/>
              <a:ahLst/>
              <a:cxnLst/>
              <a:rect l="l" t="t" r="r" b="b"/>
              <a:pathLst>
                <a:path w="821" h="267" extrusionOk="0">
                  <a:moveTo>
                    <a:pt x="1" y="0"/>
                  </a:moveTo>
                  <a:lnTo>
                    <a:pt x="1" y="266"/>
                  </a:lnTo>
                  <a:lnTo>
                    <a:pt x="821" y="266"/>
                  </a:lnTo>
                  <a:lnTo>
                    <a:pt x="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6"/>
            <p:cNvSpPr/>
            <p:nvPr/>
          </p:nvSpPr>
          <p:spPr>
            <a:xfrm>
              <a:off x="3429600" y="693069"/>
              <a:ext cx="26504" cy="8619"/>
            </a:xfrm>
            <a:custGeom>
              <a:avLst/>
              <a:gdLst/>
              <a:ahLst/>
              <a:cxnLst/>
              <a:rect l="l" t="t" r="r" b="b"/>
              <a:pathLst>
                <a:path w="821" h="267" extrusionOk="0">
                  <a:moveTo>
                    <a:pt x="1" y="0"/>
                  </a:moveTo>
                  <a:lnTo>
                    <a:pt x="1" y="266"/>
                  </a:lnTo>
                  <a:lnTo>
                    <a:pt x="821" y="266"/>
                  </a:lnTo>
                  <a:lnTo>
                    <a:pt x="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6"/>
            <p:cNvSpPr/>
            <p:nvPr/>
          </p:nvSpPr>
          <p:spPr>
            <a:xfrm>
              <a:off x="3589819" y="693069"/>
              <a:ext cx="27214" cy="8619"/>
            </a:xfrm>
            <a:custGeom>
              <a:avLst/>
              <a:gdLst/>
              <a:ahLst/>
              <a:cxnLst/>
              <a:rect l="l" t="t" r="r" b="b"/>
              <a:pathLst>
                <a:path w="843" h="267" extrusionOk="0">
                  <a:moveTo>
                    <a:pt x="1" y="0"/>
                  </a:moveTo>
                  <a:lnTo>
                    <a:pt x="1" y="266"/>
                  </a:lnTo>
                  <a:lnTo>
                    <a:pt x="843" y="266"/>
                  </a:lnTo>
                  <a:lnTo>
                    <a:pt x="8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1" name="Google Shape;1731;p26"/>
          <p:cNvGrpSpPr/>
          <p:nvPr/>
        </p:nvGrpSpPr>
        <p:grpSpPr>
          <a:xfrm>
            <a:off x="5349075" y="314328"/>
            <a:ext cx="793250" cy="225666"/>
            <a:chOff x="5021550" y="4713050"/>
            <a:chExt cx="793250" cy="225666"/>
          </a:xfrm>
        </p:grpSpPr>
        <p:sp>
          <p:nvSpPr>
            <p:cNvPr id="1732" name="Google Shape;1732;p26"/>
            <p:cNvSpPr/>
            <p:nvPr/>
          </p:nvSpPr>
          <p:spPr>
            <a:xfrm>
              <a:off x="5754173" y="4713050"/>
              <a:ext cx="60628" cy="225666"/>
            </a:xfrm>
            <a:custGeom>
              <a:avLst/>
              <a:gdLst/>
              <a:ahLst/>
              <a:cxnLst/>
              <a:rect l="l" t="t" r="r" b="b"/>
              <a:pathLst>
                <a:path w="1619" h="6027" extrusionOk="0">
                  <a:moveTo>
                    <a:pt x="1" y="0"/>
                  </a:moveTo>
                  <a:lnTo>
                    <a:pt x="1" y="6027"/>
                  </a:lnTo>
                  <a:lnTo>
                    <a:pt x="1618" y="6027"/>
                  </a:lnTo>
                  <a:lnTo>
                    <a:pt x="16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6"/>
            <p:cNvSpPr/>
            <p:nvPr/>
          </p:nvSpPr>
          <p:spPr>
            <a:xfrm>
              <a:off x="5632206" y="4713050"/>
              <a:ext cx="60628" cy="225666"/>
            </a:xfrm>
            <a:custGeom>
              <a:avLst/>
              <a:gdLst/>
              <a:ahLst/>
              <a:cxnLst/>
              <a:rect l="l" t="t" r="r" b="b"/>
              <a:pathLst>
                <a:path w="1619" h="6027" extrusionOk="0">
                  <a:moveTo>
                    <a:pt x="1" y="0"/>
                  </a:moveTo>
                  <a:lnTo>
                    <a:pt x="1" y="6027"/>
                  </a:lnTo>
                  <a:lnTo>
                    <a:pt x="1618" y="6027"/>
                  </a:lnTo>
                  <a:lnTo>
                    <a:pt x="16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6"/>
            <p:cNvSpPr/>
            <p:nvPr/>
          </p:nvSpPr>
          <p:spPr>
            <a:xfrm>
              <a:off x="5510240" y="4713050"/>
              <a:ext cx="60628" cy="225666"/>
            </a:xfrm>
            <a:custGeom>
              <a:avLst/>
              <a:gdLst/>
              <a:ahLst/>
              <a:cxnLst/>
              <a:rect l="l" t="t" r="r" b="b"/>
              <a:pathLst>
                <a:path w="1619" h="6027" extrusionOk="0">
                  <a:moveTo>
                    <a:pt x="1" y="0"/>
                  </a:moveTo>
                  <a:lnTo>
                    <a:pt x="1" y="6027"/>
                  </a:lnTo>
                  <a:lnTo>
                    <a:pt x="1618" y="6027"/>
                  </a:lnTo>
                  <a:lnTo>
                    <a:pt x="16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6"/>
            <p:cNvSpPr/>
            <p:nvPr/>
          </p:nvSpPr>
          <p:spPr>
            <a:xfrm>
              <a:off x="5388273" y="4713050"/>
              <a:ext cx="60628" cy="225666"/>
            </a:xfrm>
            <a:custGeom>
              <a:avLst/>
              <a:gdLst/>
              <a:ahLst/>
              <a:cxnLst/>
              <a:rect l="l" t="t" r="r" b="b"/>
              <a:pathLst>
                <a:path w="1619" h="6027" extrusionOk="0">
                  <a:moveTo>
                    <a:pt x="1" y="0"/>
                  </a:moveTo>
                  <a:lnTo>
                    <a:pt x="1" y="6027"/>
                  </a:lnTo>
                  <a:lnTo>
                    <a:pt x="1618" y="6027"/>
                  </a:lnTo>
                  <a:lnTo>
                    <a:pt x="16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6"/>
            <p:cNvSpPr/>
            <p:nvPr/>
          </p:nvSpPr>
          <p:spPr>
            <a:xfrm>
              <a:off x="5265483" y="4713050"/>
              <a:ext cx="61451" cy="225666"/>
            </a:xfrm>
            <a:custGeom>
              <a:avLst/>
              <a:gdLst/>
              <a:ahLst/>
              <a:cxnLst/>
              <a:rect l="l" t="t" r="r" b="b"/>
              <a:pathLst>
                <a:path w="1641" h="6027" extrusionOk="0">
                  <a:moveTo>
                    <a:pt x="1" y="0"/>
                  </a:moveTo>
                  <a:lnTo>
                    <a:pt x="1" y="6027"/>
                  </a:lnTo>
                  <a:lnTo>
                    <a:pt x="1640" y="6027"/>
                  </a:lnTo>
                  <a:lnTo>
                    <a:pt x="1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6"/>
            <p:cNvSpPr/>
            <p:nvPr/>
          </p:nvSpPr>
          <p:spPr>
            <a:xfrm>
              <a:off x="5143516" y="4713050"/>
              <a:ext cx="61451" cy="225666"/>
            </a:xfrm>
            <a:custGeom>
              <a:avLst/>
              <a:gdLst/>
              <a:ahLst/>
              <a:cxnLst/>
              <a:rect l="l" t="t" r="r" b="b"/>
              <a:pathLst>
                <a:path w="1641" h="6027" extrusionOk="0">
                  <a:moveTo>
                    <a:pt x="1" y="0"/>
                  </a:moveTo>
                  <a:lnTo>
                    <a:pt x="1" y="6027"/>
                  </a:lnTo>
                  <a:lnTo>
                    <a:pt x="1640" y="6027"/>
                  </a:lnTo>
                  <a:lnTo>
                    <a:pt x="1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6"/>
            <p:cNvSpPr/>
            <p:nvPr/>
          </p:nvSpPr>
          <p:spPr>
            <a:xfrm>
              <a:off x="5021550" y="4713050"/>
              <a:ext cx="61451" cy="225666"/>
            </a:xfrm>
            <a:custGeom>
              <a:avLst/>
              <a:gdLst/>
              <a:ahLst/>
              <a:cxnLst/>
              <a:rect l="l" t="t" r="r" b="b"/>
              <a:pathLst>
                <a:path w="1641" h="6027" extrusionOk="0">
                  <a:moveTo>
                    <a:pt x="1" y="0"/>
                  </a:moveTo>
                  <a:lnTo>
                    <a:pt x="1" y="6027"/>
                  </a:lnTo>
                  <a:lnTo>
                    <a:pt x="1640" y="6027"/>
                  </a:lnTo>
                  <a:lnTo>
                    <a:pt x="1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9" name="Google Shape;1739;p26"/>
          <p:cNvGrpSpPr/>
          <p:nvPr/>
        </p:nvGrpSpPr>
        <p:grpSpPr>
          <a:xfrm>
            <a:off x="327214" y="-542094"/>
            <a:ext cx="819137" cy="1183093"/>
            <a:chOff x="4312241" y="155173"/>
            <a:chExt cx="711736" cy="1027883"/>
          </a:xfrm>
        </p:grpSpPr>
        <p:sp>
          <p:nvSpPr>
            <p:cNvPr id="1740" name="Google Shape;1740;p26"/>
            <p:cNvSpPr/>
            <p:nvPr/>
          </p:nvSpPr>
          <p:spPr>
            <a:xfrm>
              <a:off x="4714225" y="243176"/>
              <a:ext cx="251803" cy="689522"/>
            </a:xfrm>
            <a:custGeom>
              <a:avLst/>
              <a:gdLst/>
              <a:ahLst/>
              <a:cxnLst/>
              <a:rect l="l" t="t" r="r" b="b"/>
              <a:pathLst>
                <a:path w="7800" h="21359" extrusionOk="0">
                  <a:moveTo>
                    <a:pt x="7600" y="0"/>
                  </a:moveTo>
                  <a:lnTo>
                    <a:pt x="1" y="7600"/>
                  </a:lnTo>
                  <a:lnTo>
                    <a:pt x="1" y="21359"/>
                  </a:lnTo>
                  <a:lnTo>
                    <a:pt x="267" y="21359"/>
                  </a:lnTo>
                  <a:lnTo>
                    <a:pt x="267" y="7733"/>
                  </a:lnTo>
                  <a:lnTo>
                    <a:pt x="7800" y="200"/>
                  </a:lnTo>
                  <a:lnTo>
                    <a:pt x="7600" y="0"/>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6"/>
            <p:cNvSpPr/>
            <p:nvPr/>
          </p:nvSpPr>
          <p:spPr>
            <a:xfrm>
              <a:off x="4948113" y="190942"/>
              <a:ext cx="75864" cy="75154"/>
            </a:xfrm>
            <a:custGeom>
              <a:avLst/>
              <a:gdLst/>
              <a:ahLst/>
              <a:cxnLst/>
              <a:rect l="l" t="t" r="r" b="b"/>
              <a:pathLst>
                <a:path w="2350" h="2328" extrusionOk="0">
                  <a:moveTo>
                    <a:pt x="1175" y="267"/>
                  </a:moveTo>
                  <a:cubicBezTo>
                    <a:pt x="1663" y="267"/>
                    <a:pt x="2061" y="665"/>
                    <a:pt x="2061" y="1175"/>
                  </a:cubicBezTo>
                  <a:cubicBezTo>
                    <a:pt x="2061" y="1662"/>
                    <a:pt x="1663" y="2061"/>
                    <a:pt x="1175" y="2061"/>
                  </a:cubicBezTo>
                  <a:cubicBezTo>
                    <a:pt x="666" y="2061"/>
                    <a:pt x="267" y="1662"/>
                    <a:pt x="267" y="1175"/>
                  </a:cubicBezTo>
                  <a:cubicBezTo>
                    <a:pt x="267" y="665"/>
                    <a:pt x="666" y="267"/>
                    <a:pt x="1175" y="267"/>
                  </a:cubicBezTo>
                  <a:close/>
                  <a:moveTo>
                    <a:pt x="1175" y="1"/>
                  </a:moveTo>
                  <a:cubicBezTo>
                    <a:pt x="533" y="1"/>
                    <a:pt x="1" y="510"/>
                    <a:pt x="1" y="1175"/>
                  </a:cubicBezTo>
                  <a:cubicBezTo>
                    <a:pt x="1" y="1818"/>
                    <a:pt x="533" y="2327"/>
                    <a:pt x="1175" y="2327"/>
                  </a:cubicBezTo>
                  <a:cubicBezTo>
                    <a:pt x="1818" y="2327"/>
                    <a:pt x="2349" y="1818"/>
                    <a:pt x="2349" y="1175"/>
                  </a:cubicBezTo>
                  <a:cubicBezTo>
                    <a:pt x="2349" y="510"/>
                    <a:pt x="1818" y="1"/>
                    <a:pt x="1175"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6"/>
            <p:cNvSpPr/>
            <p:nvPr/>
          </p:nvSpPr>
          <p:spPr>
            <a:xfrm>
              <a:off x="4680619" y="926957"/>
              <a:ext cx="75832" cy="75864"/>
            </a:xfrm>
            <a:custGeom>
              <a:avLst/>
              <a:gdLst/>
              <a:ahLst/>
              <a:cxnLst/>
              <a:rect l="l" t="t" r="r" b="b"/>
              <a:pathLst>
                <a:path w="2349" h="2350" extrusionOk="0">
                  <a:moveTo>
                    <a:pt x="1175" y="289"/>
                  </a:moveTo>
                  <a:cubicBezTo>
                    <a:pt x="1662" y="289"/>
                    <a:pt x="2061" y="687"/>
                    <a:pt x="2061" y="1175"/>
                  </a:cubicBezTo>
                  <a:cubicBezTo>
                    <a:pt x="2061" y="1662"/>
                    <a:pt x="1662" y="2061"/>
                    <a:pt x="1175" y="2061"/>
                  </a:cubicBezTo>
                  <a:cubicBezTo>
                    <a:pt x="687" y="2061"/>
                    <a:pt x="288" y="1662"/>
                    <a:pt x="288" y="1175"/>
                  </a:cubicBezTo>
                  <a:cubicBezTo>
                    <a:pt x="288" y="687"/>
                    <a:pt x="687" y="289"/>
                    <a:pt x="1175" y="289"/>
                  </a:cubicBezTo>
                  <a:close/>
                  <a:moveTo>
                    <a:pt x="1175" y="1"/>
                  </a:moveTo>
                  <a:cubicBezTo>
                    <a:pt x="532" y="1"/>
                    <a:pt x="0" y="532"/>
                    <a:pt x="0" y="1175"/>
                  </a:cubicBezTo>
                  <a:cubicBezTo>
                    <a:pt x="0" y="1817"/>
                    <a:pt x="532" y="2349"/>
                    <a:pt x="1175" y="2349"/>
                  </a:cubicBezTo>
                  <a:cubicBezTo>
                    <a:pt x="1817" y="2349"/>
                    <a:pt x="2349" y="1817"/>
                    <a:pt x="2349" y="1175"/>
                  </a:cubicBezTo>
                  <a:cubicBezTo>
                    <a:pt x="2349" y="532"/>
                    <a:pt x="1817" y="1"/>
                    <a:pt x="1175"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6"/>
            <p:cNvSpPr/>
            <p:nvPr/>
          </p:nvSpPr>
          <p:spPr>
            <a:xfrm>
              <a:off x="4521110" y="221708"/>
              <a:ext cx="252514" cy="803996"/>
            </a:xfrm>
            <a:custGeom>
              <a:avLst/>
              <a:gdLst/>
              <a:ahLst/>
              <a:cxnLst/>
              <a:rect l="l" t="t" r="r" b="b"/>
              <a:pathLst>
                <a:path w="7822" h="24905" extrusionOk="0">
                  <a:moveTo>
                    <a:pt x="7622" y="0"/>
                  </a:moveTo>
                  <a:lnTo>
                    <a:pt x="1" y="7600"/>
                  </a:lnTo>
                  <a:lnTo>
                    <a:pt x="1" y="24904"/>
                  </a:lnTo>
                  <a:lnTo>
                    <a:pt x="289" y="24904"/>
                  </a:lnTo>
                  <a:lnTo>
                    <a:pt x="289" y="7733"/>
                  </a:lnTo>
                  <a:lnTo>
                    <a:pt x="7822" y="200"/>
                  </a:lnTo>
                  <a:lnTo>
                    <a:pt x="7622" y="0"/>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6"/>
            <p:cNvSpPr/>
            <p:nvPr/>
          </p:nvSpPr>
          <p:spPr>
            <a:xfrm>
              <a:off x="4754998" y="169507"/>
              <a:ext cx="75864" cy="75121"/>
            </a:xfrm>
            <a:custGeom>
              <a:avLst/>
              <a:gdLst/>
              <a:ahLst/>
              <a:cxnLst/>
              <a:rect l="l" t="t" r="r" b="b"/>
              <a:pathLst>
                <a:path w="2350" h="2327" extrusionOk="0">
                  <a:moveTo>
                    <a:pt x="1175" y="266"/>
                  </a:moveTo>
                  <a:cubicBezTo>
                    <a:pt x="1662" y="266"/>
                    <a:pt x="2083" y="665"/>
                    <a:pt x="2083" y="1174"/>
                  </a:cubicBezTo>
                  <a:cubicBezTo>
                    <a:pt x="2083" y="1662"/>
                    <a:pt x="1662" y="2061"/>
                    <a:pt x="1175" y="2061"/>
                  </a:cubicBezTo>
                  <a:cubicBezTo>
                    <a:pt x="687" y="2061"/>
                    <a:pt x="289" y="1662"/>
                    <a:pt x="289" y="1174"/>
                  </a:cubicBezTo>
                  <a:cubicBezTo>
                    <a:pt x="289" y="665"/>
                    <a:pt x="687" y="266"/>
                    <a:pt x="1175" y="266"/>
                  </a:cubicBezTo>
                  <a:close/>
                  <a:moveTo>
                    <a:pt x="1175" y="0"/>
                  </a:moveTo>
                  <a:cubicBezTo>
                    <a:pt x="532" y="0"/>
                    <a:pt x="1" y="510"/>
                    <a:pt x="1" y="1174"/>
                  </a:cubicBezTo>
                  <a:cubicBezTo>
                    <a:pt x="1" y="1817"/>
                    <a:pt x="532" y="2326"/>
                    <a:pt x="1175" y="2326"/>
                  </a:cubicBezTo>
                  <a:cubicBezTo>
                    <a:pt x="1817" y="2326"/>
                    <a:pt x="2349" y="1817"/>
                    <a:pt x="2349" y="1174"/>
                  </a:cubicBezTo>
                  <a:cubicBezTo>
                    <a:pt x="2349" y="510"/>
                    <a:pt x="1817" y="0"/>
                    <a:pt x="1175"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6"/>
            <p:cNvSpPr/>
            <p:nvPr/>
          </p:nvSpPr>
          <p:spPr>
            <a:xfrm>
              <a:off x="4488214" y="1019932"/>
              <a:ext cx="75121" cy="75864"/>
            </a:xfrm>
            <a:custGeom>
              <a:avLst/>
              <a:gdLst/>
              <a:ahLst/>
              <a:cxnLst/>
              <a:rect l="l" t="t" r="r" b="b"/>
              <a:pathLst>
                <a:path w="2327" h="2350" extrusionOk="0">
                  <a:moveTo>
                    <a:pt x="1152" y="289"/>
                  </a:moveTo>
                  <a:cubicBezTo>
                    <a:pt x="1662" y="289"/>
                    <a:pt x="2061" y="688"/>
                    <a:pt x="2061" y="1175"/>
                  </a:cubicBezTo>
                  <a:cubicBezTo>
                    <a:pt x="2061" y="1663"/>
                    <a:pt x="1662" y="2061"/>
                    <a:pt x="1152" y="2061"/>
                  </a:cubicBezTo>
                  <a:cubicBezTo>
                    <a:pt x="665" y="2061"/>
                    <a:pt x="266" y="1663"/>
                    <a:pt x="266" y="1175"/>
                  </a:cubicBezTo>
                  <a:cubicBezTo>
                    <a:pt x="266" y="688"/>
                    <a:pt x="665" y="289"/>
                    <a:pt x="1152" y="289"/>
                  </a:cubicBezTo>
                  <a:close/>
                  <a:moveTo>
                    <a:pt x="1152" y="1"/>
                  </a:moveTo>
                  <a:cubicBezTo>
                    <a:pt x="510" y="1"/>
                    <a:pt x="0" y="533"/>
                    <a:pt x="0" y="1175"/>
                  </a:cubicBezTo>
                  <a:cubicBezTo>
                    <a:pt x="0" y="1818"/>
                    <a:pt x="510" y="2349"/>
                    <a:pt x="1152" y="2349"/>
                  </a:cubicBezTo>
                  <a:cubicBezTo>
                    <a:pt x="1817" y="2349"/>
                    <a:pt x="2327" y="1818"/>
                    <a:pt x="2327" y="1175"/>
                  </a:cubicBezTo>
                  <a:cubicBezTo>
                    <a:pt x="2327" y="533"/>
                    <a:pt x="1817" y="1"/>
                    <a:pt x="1152"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6"/>
            <p:cNvSpPr/>
            <p:nvPr/>
          </p:nvSpPr>
          <p:spPr>
            <a:xfrm>
              <a:off x="4343006" y="208117"/>
              <a:ext cx="251804" cy="906977"/>
            </a:xfrm>
            <a:custGeom>
              <a:avLst/>
              <a:gdLst/>
              <a:ahLst/>
              <a:cxnLst/>
              <a:rect l="l" t="t" r="r" b="b"/>
              <a:pathLst>
                <a:path w="7800" h="28095" extrusionOk="0">
                  <a:moveTo>
                    <a:pt x="7600" y="0"/>
                  </a:moveTo>
                  <a:lnTo>
                    <a:pt x="1" y="7600"/>
                  </a:lnTo>
                  <a:lnTo>
                    <a:pt x="1" y="28095"/>
                  </a:lnTo>
                  <a:lnTo>
                    <a:pt x="289" y="28095"/>
                  </a:lnTo>
                  <a:lnTo>
                    <a:pt x="289" y="7711"/>
                  </a:lnTo>
                  <a:lnTo>
                    <a:pt x="7800" y="200"/>
                  </a:lnTo>
                  <a:lnTo>
                    <a:pt x="7600" y="0"/>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6"/>
            <p:cNvSpPr/>
            <p:nvPr/>
          </p:nvSpPr>
          <p:spPr>
            <a:xfrm>
              <a:off x="4576894" y="155173"/>
              <a:ext cx="75864" cy="75864"/>
            </a:xfrm>
            <a:custGeom>
              <a:avLst/>
              <a:gdLst/>
              <a:ahLst/>
              <a:cxnLst/>
              <a:rect l="l" t="t" r="r" b="b"/>
              <a:pathLst>
                <a:path w="2350" h="2350" extrusionOk="0">
                  <a:moveTo>
                    <a:pt x="1175" y="289"/>
                  </a:moveTo>
                  <a:cubicBezTo>
                    <a:pt x="1662" y="289"/>
                    <a:pt x="2061" y="688"/>
                    <a:pt x="2061" y="1175"/>
                  </a:cubicBezTo>
                  <a:cubicBezTo>
                    <a:pt x="2061" y="1663"/>
                    <a:pt x="1662" y="2084"/>
                    <a:pt x="1175" y="2084"/>
                  </a:cubicBezTo>
                  <a:cubicBezTo>
                    <a:pt x="688" y="2084"/>
                    <a:pt x="267" y="1663"/>
                    <a:pt x="267" y="1175"/>
                  </a:cubicBezTo>
                  <a:cubicBezTo>
                    <a:pt x="267" y="688"/>
                    <a:pt x="688" y="289"/>
                    <a:pt x="1175" y="289"/>
                  </a:cubicBezTo>
                  <a:close/>
                  <a:moveTo>
                    <a:pt x="1175" y="1"/>
                  </a:moveTo>
                  <a:cubicBezTo>
                    <a:pt x="532" y="1"/>
                    <a:pt x="1" y="533"/>
                    <a:pt x="1" y="1175"/>
                  </a:cubicBezTo>
                  <a:cubicBezTo>
                    <a:pt x="1" y="1818"/>
                    <a:pt x="532" y="2349"/>
                    <a:pt x="1175" y="2349"/>
                  </a:cubicBezTo>
                  <a:cubicBezTo>
                    <a:pt x="1818" y="2349"/>
                    <a:pt x="2349" y="1818"/>
                    <a:pt x="2349" y="1175"/>
                  </a:cubicBezTo>
                  <a:cubicBezTo>
                    <a:pt x="2349" y="533"/>
                    <a:pt x="1818" y="1"/>
                    <a:pt x="1175"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6"/>
            <p:cNvSpPr/>
            <p:nvPr/>
          </p:nvSpPr>
          <p:spPr>
            <a:xfrm>
              <a:off x="4312241" y="1107192"/>
              <a:ext cx="75864" cy="75864"/>
            </a:xfrm>
            <a:custGeom>
              <a:avLst/>
              <a:gdLst/>
              <a:ahLst/>
              <a:cxnLst/>
              <a:rect l="l" t="t" r="r" b="b"/>
              <a:pathLst>
                <a:path w="2350" h="2350" extrusionOk="0">
                  <a:moveTo>
                    <a:pt x="1175" y="289"/>
                  </a:moveTo>
                  <a:cubicBezTo>
                    <a:pt x="1685" y="289"/>
                    <a:pt x="2084" y="688"/>
                    <a:pt x="2084" y="1175"/>
                  </a:cubicBezTo>
                  <a:cubicBezTo>
                    <a:pt x="2084" y="1685"/>
                    <a:pt x="1685" y="2084"/>
                    <a:pt x="1175" y="2084"/>
                  </a:cubicBezTo>
                  <a:cubicBezTo>
                    <a:pt x="688" y="2084"/>
                    <a:pt x="289" y="1685"/>
                    <a:pt x="289" y="1175"/>
                  </a:cubicBezTo>
                  <a:cubicBezTo>
                    <a:pt x="289" y="688"/>
                    <a:pt x="688" y="289"/>
                    <a:pt x="1175" y="289"/>
                  </a:cubicBezTo>
                  <a:close/>
                  <a:moveTo>
                    <a:pt x="1175" y="1"/>
                  </a:moveTo>
                  <a:cubicBezTo>
                    <a:pt x="533" y="1"/>
                    <a:pt x="1" y="533"/>
                    <a:pt x="1" y="1175"/>
                  </a:cubicBezTo>
                  <a:cubicBezTo>
                    <a:pt x="1" y="1840"/>
                    <a:pt x="533" y="2349"/>
                    <a:pt x="1175" y="2349"/>
                  </a:cubicBezTo>
                  <a:cubicBezTo>
                    <a:pt x="1818" y="2349"/>
                    <a:pt x="2349" y="1840"/>
                    <a:pt x="2349" y="1175"/>
                  </a:cubicBezTo>
                  <a:cubicBezTo>
                    <a:pt x="2349" y="533"/>
                    <a:pt x="1818" y="1"/>
                    <a:pt x="1175"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9" name="Google Shape;1749;p26"/>
          <p:cNvGrpSpPr/>
          <p:nvPr/>
        </p:nvGrpSpPr>
        <p:grpSpPr>
          <a:xfrm flipH="1">
            <a:off x="8198661" y="4052640"/>
            <a:ext cx="1591472" cy="841159"/>
            <a:chOff x="661553" y="1919040"/>
            <a:chExt cx="1591472" cy="841159"/>
          </a:xfrm>
        </p:grpSpPr>
        <p:sp>
          <p:nvSpPr>
            <p:cNvPr id="1750" name="Google Shape;1750;p26"/>
            <p:cNvSpPr/>
            <p:nvPr/>
          </p:nvSpPr>
          <p:spPr>
            <a:xfrm>
              <a:off x="661553" y="2267371"/>
              <a:ext cx="1400512" cy="411311"/>
            </a:xfrm>
            <a:custGeom>
              <a:avLst/>
              <a:gdLst/>
              <a:ahLst/>
              <a:cxnLst/>
              <a:rect l="l" t="t" r="r" b="b"/>
              <a:pathLst>
                <a:path w="43383" h="12741" extrusionOk="0">
                  <a:moveTo>
                    <a:pt x="24283" y="0"/>
                  </a:moveTo>
                  <a:lnTo>
                    <a:pt x="19387" y="4897"/>
                  </a:lnTo>
                  <a:lnTo>
                    <a:pt x="2304" y="4897"/>
                  </a:lnTo>
                  <a:lnTo>
                    <a:pt x="0" y="2593"/>
                  </a:lnTo>
                  <a:lnTo>
                    <a:pt x="0" y="2991"/>
                  </a:lnTo>
                  <a:lnTo>
                    <a:pt x="2193" y="5185"/>
                  </a:lnTo>
                  <a:lnTo>
                    <a:pt x="19498" y="5185"/>
                  </a:lnTo>
                  <a:lnTo>
                    <a:pt x="24416" y="266"/>
                  </a:lnTo>
                  <a:lnTo>
                    <a:pt x="30731" y="266"/>
                  </a:lnTo>
                  <a:lnTo>
                    <a:pt x="43183" y="12740"/>
                  </a:lnTo>
                  <a:cubicBezTo>
                    <a:pt x="43249" y="12674"/>
                    <a:pt x="43316" y="12607"/>
                    <a:pt x="43382" y="12541"/>
                  </a:cubicBezTo>
                  <a:lnTo>
                    <a:pt x="30842" y="0"/>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6"/>
            <p:cNvSpPr/>
            <p:nvPr/>
          </p:nvSpPr>
          <p:spPr>
            <a:xfrm>
              <a:off x="661553" y="2117869"/>
              <a:ext cx="1493485" cy="209610"/>
            </a:xfrm>
            <a:custGeom>
              <a:avLst/>
              <a:gdLst/>
              <a:ahLst/>
              <a:cxnLst/>
              <a:rect l="l" t="t" r="r" b="b"/>
              <a:pathLst>
                <a:path w="46263" h="6493" extrusionOk="0">
                  <a:moveTo>
                    <a:pt x="21802" y="1"/>
                  </a:moveTo>
                  <a:lnTo>
                    <a:pt x="15598" y="6204"/>
                  </a:lnTo>
                  <a:lnTo>
                    <a:pt x="4343" y="6204"/>
                  </a:lnTo>
                  <a:lnTo>
                    <a:pt x="0" y="1862"/>
                  </a:lnTo>
                  <a:lnTo>
                    <a:pt x="0" y="2261"/>
                  </a:lnTo>
                  <a:lnTo>
                    <a:pt x="4232" y="6492"/>
                  </a:lnTo>
                  <a:lnTo>
                    <a:pt x="15709" y="6492"/>
                  </a:lnTo>
                  <a:lnTo>
                    <a:pt x="21935" y="267"/>
                  </a:lnTo>
                  <a:lnTo>
                    <a:pt x="46262" y="267"/>
                  </a:lnTo>
                  <a:cubicBezTo>
                    <a:pt x="46262" y="222"/>
                    <a:pt x="46262" y="178"/>
                    <a:pt x="46262" y="134"/>
                  </a:cubicBezTo>
                  <a:cubicBezTo>
                    <a:pt x="46262" y="89"/>
                    <a:pt x="46262" y="45"/>
                    <a:pt x="46262"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6"/>
            <p:cNvSpPr/>
            <p:nvPr/>
          </p:nvSpPr>
          <p:spPr>
            <a:xfrm>
              <a:off x="2043446" y="2661479"/>
              <a:ext cx="98720" cy="98720"/>
            </a:xfrm>
            <a:custGeom>
              <a:avLst/>
              <a:gdLst/>
              <a:ahLst/>
              <a:cxnLst/>
              <a:rect l="l" t="t" r="r" b="b"/>
              <a:pathLst>
                <a:path w="3058" h="3058" extrusionOk="0">
                  <a:moveTo>
                    <a:pt x="1529" y="266"/>
                  </a:moveTo>
                  <a:cubicBezTo>
                    <a:pt x="2216" y="266"/>
                    <a:pt x="2792" y="842"/>
                    <a:pt x="2792" y="1529"/>
                  </a:cubicBezTo>
                  <a:cubicBezTo>
                    <a:pt x="2792" y="2216"/>
                    <a:pt x="2216" y="2770"/>
                    <a:pt x="1529" y="2770"/>
                  </a:cubicBezTo>
                  <a:cubicBezTo>
                    <a:pt x="842" y="2770"/>
                    <a:pt x="288" y="2216"/>
                    <a:pt x="288" y="1529"/>
                  </a:cubicBezTo>
                  <a:cubicBezTo>
                    <a:pt x="288" y="842"/>
                    <a:pt x="842" y="266"/>
                    <a:pt x="1529" y="266"/>
                  </a:cubicBezTo>
                  <a:close/>
                  <a:moveTo>
                    <a:pt x="1529" y="0"/>
                  </a:moveTo>
                  <a:cubicBezTo>
                    <a:pt x="1174" y="0"/>
                    <a:pt x="842" y="133"/>
                    <a:pt x="576" y="333"/>
                  </a:cubicBezTo>
                  <a:lnTo>
                    <a:pt x="731" y="488"/>
                  </a:lnTo>
                  <a:lnTo>
                    <a:pt x="532" y="687"/>
                  </a:lnTo>
                  <a:lnTo>
                    <a:pt x="377" y="532"/>
                  </a:lnTo>
                  <a:cubicBezTo>
                    <a:pt x="155" y="798"/>
                    <a:pt x="0" y="1153"/>
                    <a:pt x="0" y="1529"/>
                  </a:cubicBezTo>
                  <a:cubicBezTo>
                    <a:pt x="0" y="2371"/>
                    <a:pt x="687" y="3058"/>
                    <a:pt x="1529" y="3058"/>
                  </a:cubicBezTo>
                  <a:cubicBezTo>
                    <a:pt x="2371" y="3058"/>
                    <a:pt x="3058" y="2371"/>
                    <a:pt x="3058" y="1529"/>
                  </a:cubicBezTo>
                  <a:cubicBezTo>
                    <a:pt x="3058" y="687"/>
                    <a:pt x="2371" y="0"/>
                    <a:pt x="1529"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6"/>
            <p:cNvSpPr/>
            <p:nvPr/>
          </p:nvSpPr>
          <p:spPr>
            <a:xfrm>
              <a:off x="2155015" y="2072802"/>
              <a:ext cx="98010" cy="98752"/>
            </a:xfrm>
            <a:custGeom>
              <a:avLst/>
              <a:gdLst/>
              <a:ahLst/>
              <a:cxnLst/>
              <a:rect l="l" t="t" r="r" b="b"/>
              <a:pathLst>
                <a:path w="3036" h="3059" extrusionOk="0">
                  <a:moveTo>
                    <a:pt x="1507" y="289"/>
                  </a:moveTo>
                  <a:cubicBezTo>
                    <a:pt x="2216" y="289"/>
                    <a:pt x="2770" y="843"/>
                    <a:pt x="2770" y="1530"/>
                  </a:cubicBezTo>
                  <a:cubicBezTo>
                    <a:pt x="2770" y="2216"/>
                    <a:pt x="2216" y="2793"/>
                    <a:pt x="1507" y="2793"/>
                  </a:cubicBezTo>
                  <a:cubicBezTo>
                    <a:pt x="820" y="2793"/>
                    <a:pt x="266" y="2216"/>
                    <a:pt x="266" y="1530"/>
                  </a:cubicBezTo>
                  <a:cubicBezTo>
                    <a:pt x="266" y="843"/>
                    <a:pt x="820" y="289"/>
                    <a:pt x="1507" y="289"/>
                  </a:cubicBezTo>
                  <a:close/>
                  <a:moveTo>
                    <a:pt x="1507" y="1"/>
                  </a:moveTo>
                  <a:cubicBezTo>
                    <a:pt x="732" y="1"/>
                    <a:pt x="67" y="621"/>
                    <a:pt x="0" y="1397"/>
                  </a:cubicBezTo>
                  <a:lnTo>
                    <a:pt x="133" y="1397"/>
                  </a:lnTo>
                  <a:lnTo>
                    <a:pt x="133" y="1663"/>
                  </a:lnTo>
                  <a:lnTo>
                    <a:pt x="0" y="1663"/>
                  </a:lnTo>
                  <a:cubicBezTo>
                    <a:pt x="67" y="2460"/>
                    <a:pt x="732" y="3058"/>
                    <a:pt x="1507" y="3058"/>
                  </a:cubicBezTo>
                  <a:cubicBezTo>
                    <a:pt x="2349" y="3058"/>
                    <a:pt x="3036" y="2372"/>
                    <a:pt x="3036" y="1530"/>
                  </a:cubicBezTo>
                  <a:cubicBezTo>
                    <a:pt x="3036" y="688"/>
                    <a:pt x="2349" y="1"/>
                    <a:pt x="1507"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6"/>
            <p:cNvSpPr/>
            <p:nvPr/>
          </p:nvSpPr>
          <p:spPr>
            <a:xfrm>
              <a:off x="2155015" y="2117869"/>
              <a:ext cx="4326" cy="8619"/>
            </a:xfrm>
            <a:custGeom>
              <a:avLst/>
              <a:gdLst/>
              <a:ahLst/>
              <a:cxnLst/>
              <a:rect l="l" t="t" r="r" b="b"/>
              <a:pathLst>
                <a:path w="134" h="267" extrusionOk="0">
                  <a:moveTo>
                    <a:pt x="0" y="1"/>
                  </a:moveTo>
                  <a:cubicBezTo>
                    <a:pt x="0" y="45"/>
                    <a:pt x="0" y="89"/>
                    <a:pt x="0" y="134"/>
                  </a:cubicBezTo>
                  <a:cubicBezTo>
                    <a:pt x="0" y="178"/>
                    <a:pt x="0" y="222"/>
                    <a:pt x="0" y="267"/>
                  </a:cubicBezTo>
                  <a:lnTo>
                    <a:pt x="133" y="267"/>
                  </a:lnTo>
                  <a:lnTo>
                    <a:pt x="133"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6"/>
            <p:cNvSpPr/>
            <p:nvPr/>
          </p:nvSpPr>
          <p:spPr>
            <a:xfrm>
              <a:off x="1779502" y="1951936"/>
              <a:ext cx="3616" cy="8619"/>
            </a:xfrm>
            <a:custGeom>
              <a:avLst/>
              <a:gdLst/>
              <a:ahLst/>
              <a:cxnLst/>
              <a:rect l="l" t="t" r="r" b="b"/>
              <a:pathLst>
                <a:path w="112" h="267" extrusionOk="0">
                  <a:moveTo>
                    <a:pt x="89" y="0"/>
                  </a:moveTo>
                  <a:cubicBezTo>
                    <a:pt x="67" y="89"/>
                    <a:pt x="23" y="178"/>
                    <a:pt x="0" y="266"/>
                  </a:cubicBezTo>
                  <a:lnTo>
                    <a:pt x="111" y="266"/>
                  </a:lnTo>
                  <a:lnTo>
                    <a:pt x="111" y="0"/>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6"/>
            <p:cNvSpPr/>
            <p:nvPr/>
          </p:nvSpPr>
          <p:spPr>
            <a:xfrm>
              <a:off x="951936" y="1951936"/>
              <a:ext cx="821138" cy="187432"/>
            </a:xfrm>
            <a:custGeom>
              <a:avLst/>
              <a:gdLst/>
              <a:ahLst/>
              <a:cxnLst/>
              <a:rect l="l" t="t" r="r" b="b"/>
              <a:pathLst>
                <a:path w="25436" h="5806" extrusionOk="0">
                  <a:moveTo>
                    <a:pt x="10436" y="0"/>
                  </a:moveTo>
                  <a:lnTo>
                    <a:pt x="4919" y="5539"/>
                  </a:lnTo>
                  <a:lnTo>
                    <a:pt x="0" y="5539"/>
                  </a:lnTo>
                  <a:lnTo>
                    <a:pt x="0" y="5805"/>
                  </a:lnTo>
                  <a:lnTo>
                    <a:pt x="5030" y="5805"/>
                  </a:lnTo>
                  <a:lnTo>
                    <a:pt x="10569" y="266"/>
                  </a:lnTo>
                  <a:lnTo>
                    <a:pt x="25369" y="266"/>
                  </a:lnTo>
                  <a:cubicBezTo>
                    <a:pt x="25369" y="178"/>
                    <a:pt x="25392" y="89"/>
                    <a:pt x="25436"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6"/>
            <p:cNvSpPr/>
            <p:nvPr/>
          </p:nvSpPr>
          <p:spPr>
            <a:xfrm>
              <a:off x="851795" y="2077096"/>
              <a:ext cx="98752" cy="98752"/>
            </a:xfrm>
            <a:custGeom>
              <a:avLst/>
              <a:gdLst/>
              <a:ahLst/>
              <a:cxnLst/>
              <a:rect l="l" t="t" r="r" b="b"/>
              <a:pathLst>
                <a:path w="3059" h="3059" extrusionOk="0">
                  <a:moveTo>
                    <a:pt x="1529" y="289"/>
                  </a:moveTo>
                  <a:cubicBezTo>
                    <a:pt x="2216" y="289"/>
                    <a:pt x="2770" y="843"/>
                    <a:pt x="2770" y="1530"/>
                  </a:cubicBezTo>
                  <a:cubicBezTo>
                    <a:pt x="2770" y="2216"/>
                    <a:pt x="2216" y="2792"/>
                    <a:pt x="1529" y="2792"/>
                  </a:cubicBezTo>
                  <a:cubicBezTo>
                    <a:pt x="843" y="2792"/>
                    <a:pt x="266" y="2216"/>
                    <a:pt x="266" y="1530"/>
                  </a:cubicBezTo>
                  <a:cubicBezTo>
                    <a:pt x="266" y="843"/>
                    <a:pt x="843" y="289"/>
                    <a:pt x="1529" y="289"/>
                  </a:cubicBezTo>
                  <a:close/>
                  <a:moveTo>
                    <a:pt x="1529" y="1"/>
                  </a:moveTo>
                  <a:cubicBezTo>
                    <a:pt x="687" y="1"/>
                    <a:pt x="1" y="688"/>
                    <a:pt x="1" y="1530"/>
                  </a:cubicBezTo>
                  <a:cubicBezTo>
                    <a:pt x="1" y="2371"/>
                    <a:pt x="687" y="3058"/>
                    <a:pt x="1529" y="3058"/>
                  </a:cubicBezTo>
                  <a:cubicBezTo>
                    <a:pt x="2371" y="3058"/>
                    <a:pt x="3058" y="2371"/>
                    <a:pt x="3058" y="1530"/>
                  </a:cubicBezTo>
                  <a:cubicBezTo>
                    <a:pt x="3058" y="688"/>
                    <a:pt x="2371" y="1"/>
                    <a:pt x="1529"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6"/>
            <p:cNvSpPr/>
            <p:nvPr/>
          </p:nvSpPr>
          <p:spPr>
            <a:xfrm>
              <a:off x="1770205" y="1919040"/>
              <a:ext cx="98720" cy="98720"/>
            </a:xfrm>
            <a:custGeom>
              <a:avLst/>
              <a:gdLst/>
              <a:ahLst/>
              <a:cxnLst/>
              <a:rect l="l" t="t" r="r" b="b"/>
              <a:pathLst>
                <a:path w="3058" h="3058" extrusionOk="0">
                  <a:moveTo>
                    <a:pt x="1529" y="0"/>
                  </a:moveTo>
                  <a:cubicBezTo>
                    <a:pt x="864" y="0"/>
                    <a:pt x="288" y="421"/>
                    <a:pt x="89" y="1019"/>
                  </a:cubicBezTo>
                  <a:lnTo>
                    <a:pt x="377" y="1019"/>
                  </a:lnTo>
                  <a:cubicBezTo>
                    <a:pt x="576" y="576"/>
                    <a:pt x="1020" y="288"/>
                    <a:pt x="1529" y="288"/>
                  </a:cubicBezTo>
                  <a:cubicBezTo>
                    <a:pt x="2216" y="288"/>
                    <a:pt x="2770" y="842"/>
                    <a:pt x="2770" y="1529"/>
                  </a:cubicBezTo>
                  <a:cubicBezTo>
                    <a:pt x="2770" y="2216"/>
                    <a:pt x="2216" y="2770"/>
                    <a:pt x="1529" y="2770"/>
                  </a:cubicBezTo>
                  <a:cubicBezTo>
                    <a:pt x="842" y="2770"/>
                    <a:pt x="266" y="2216"/>
                    <a:pt x="266" y="1529"/>
                  </a:cubicBezTo>
                  <a:cubicBezTo>
                    <a:pt x="266" y="1440"/>
                    <a:pt x="288" y="1374"/>
                    <a:pt x="288" y="1285"/>
                  </a:cubicBezTo>
                  <a:lnTo>
                    <a:pt x="22" y="1285"/>
                  </a:lnTo>
                  <a:cubicBezTo>
                    <a:pt x="0" y="1374"/>
                    <a:pt x="0" y="1440"/>
                    <a:pt x="0" y="1529"/>
                  </a:cubicBezTo>
                  <a:cubicBezTo>
                    <a:pt x="0" y="2371"/>
                    <a:pt x="687" y="3058"/>
                    <a:pt x="1529" y="3058"/>
                  </a:cubicBezTo>
                  <a:cubicBezTo>
                    <a:pt x="2371" y="3058"/>
                    <a:pt x="3058" y="2371"/>
                    <a:pt x="3058" y="1529"/>
                  </a:cubicBezTo>
                  <a:cubicBezTo>
                    <a:pt x="3058" y="687"/>
                    <a:pt x="2371" y="0"/>
                    <a:pt x="1529"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6"/>
            <p:cNvSpPr/>
            <p:nvPr/>
          </p:nvSpPr>
          <p:spPr>
            <a:xfrm>
              <a:off x="1770915" y="1951936"/>
              <a:ext cx="11460" cy="8619"/>
            </a:xfrm>
            <a:custGeom>
              <a:avLst/>
              <a:gdLst/>
              <a:ahLst/>
              <a:cxnLst/>
              <a:rect l="l" t="t" r="r" b="b"/>
              <a:pathLst>
                <a:path w="355" h="267" extrusionOk="0">
                  <a:moveTo>
                    <a:pt x="67" y="0"/>
                  </a:moveTo>
                  <a:cubicBezTo>
                    <a:pt x="23" y="89"/>
                    <a:pt x="0" y="178"/>
                    <a:pt x="0" y="266"/>
                  </a:cubicBezTo>
                  <a:lnTo>
                    <a:pt x="266" y="266"/>
                  </a:lnTo>
                  <a:cubicBezTo>
                    <a:pt x="289" y="178"/>
                    <a:pt x="333" y="89"/>
                    <a:pt x="355"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0" name="Google Shape;1760;p26"/>
          <p:cNvGrpSpPr/>
          <p:nvPr/>
        </p:nvGrpSpPr>
        <p:grpSpPr>
          <a:xfrm rot="5400000">
            <a:off x="62511" y="2945039"/>
            <a:ext cx="182798" cy="598473"/>
            <a:chOff x="3638102" y="4583399"/>
            <a:chExt cx="182798" cy="598473"/>
          </a:xfrm>
        </p:grpSpPr>
        <p:sp>
          <p:nvSpPr>
            <p:cNvPr id="1761" name="Google Shape;1761;p26"/>
            <p:cNvSpPr/>
            <p:nvPr/>
          </p:nvSpPr>
          <p:spPr>
            <a:xfrm>
              <a:off x="3710947" y="4755502"/>
              <a:ext cx="21214" cy="426370"/>
            </a:xfrm>
            <a:custGeom>
              <a:avLst/>
              <a:gdLst/>
              <a:ahLst/>
              <a:cxnLst/>
              <a:rect l="l" t="t" r="r" b="b"/>
              <a:pathLst>
                <a:path w="355" h="7135" extrusionOk="0">
                  <a:moveTo>
                    <a:pt x="0" y="1"/>
                  </a:moveTo>
                  <a:lnTo>
                    <a:pt x="0" y="7135"/>
                  </a:lnTo>
                  <a:lnTo>
                    <a:pt x="355" y="7135"/>
                  </a:lnTo>
                  <a:lnTo>
                    <a:pt x="35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6"/>
            <p:cNvSpPr/>
            <p:nvPr/>
          </p:nvSpPr>
          <p:spPr>
            <a:xfrm>
              <a:off x="3638102" y="4583399"/>
              <a:ext cx="182798" cy="181424"/>
            </a:xfrm>
            <a:custGeom>
              <a:avLst/>
              <a:gdLst/>
              <a:ahLst/>
              <a:cxnLst/>
              <a:rect l="l" t="t" r="r" b="b"/>
              <a:pathLst>
                <a:path w="3059" h="3036" extrusionOk="0">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3" name="Google Shape;1763;p26"/>
          <p:cNvGrpSpPr/>
          <p:nvPr/>
        </p:nvGrpSpPr>
        <p:grpSpPr>
          <a:xfrm flipH="1">
            <a:off x="7724076" y="224975"/>
            <a:ext cx="1239039" cy="568423"/>
            <a:chOff x="208301" y="226025"/>
            <a:chExt cx="1239039" cy="568423"/>
          </a:xfrm>
        </p:grpSpPr>
        <p:sp>
          <p:nvSpPr>
            <p:cNvPr id="1764" name="Google Shape;1764;p26"/>
            <p:cNvSpPr/>
            <p:nvPr/>
          </p:nvSpPr>
          <p:spPr>
            <a:xfrm>
              <a:off x="332791" y="266933"/>
              <a:ext cx="1007840" cy="482141"/>
            </a:xfrm>
            <a:custGeom>
              <a:avLst/>
              <a:gdLst/>
              <a:ahLst/>
              <a:cxnLst/>
              <a:rect l="l" t="t" r="r" b="b"/>
              <a:pathLst>
                <a:path w="25105" h="12010" extrusionOk="0">
                  <a:moveTo>
                    <a:pt x="18612" y="1"/>
                  </a:moveTo>
                  <a:lnTo>
                    <a:pt x="6869" y="11721"/>
                  </a:lnTo>
                  <a:lnTo>
                    <a:pt x="1" y="11721"/>
                  </a:lnTo>
                  <a:lnTo>
                    <a:pt x="1" y="12010"/>
                  </a:lnTo>
                  <a:lnTo>
                    <a:pt x="7002" y="12010"/>
                  </a:lnTo>
                  <a:lnTo>
                    <a:pt x="18723" y="267"/>
                  </a:lnTo>
                  <a:lnTo>
                    <a:pt x="25104" y="267"/>
                  </a:lnTo>
                  <a:lnTo>
                    <a:pt x="25104"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6"/>
            <p:cNvSpPr/>
            <p:nvPr/>
          </p:nvSpPr>
          <p:spPr>
            <a:xfrm>
              <a:off x="208301" y="671644"/>
              <a:ext cx="122763" cy="122804"/>
            </a:xfrm>
            <a:custGeom>
              <a:avLst/>
              <a:gdLst/>
              <a:ahLst/>
              <a:cxnLst/>
              <a:rect l="l" t="t" r="r" b="b"/>
              <a:pathLst>
                <a:path w="3058" h="3059" extrusionOk="0">
                  <a:moveTo>
                    <a:pt x="1529" y="267"/>
                  </a:moveTo>
                  <a:cubicBezTo>
                    <a:pt x="2216" y="267"/>
                    <a:pt x="2770" y="843"/>
                    <a:pt x="2770" y="1530"/>
                  </a:cubicBezTo>
                  <a:cubicBezTo>
                    <a:pt x="2770" y="2217"/>
                    <a:pt x="2216" y="2770"/>
                    <a:pt x="1529" y="2770"/>
                  </a:cubicBezTo>
                  <a:cubicBezTo>
                    <a:pt x="842" y="2770"/>
                    <a:pt x="266" y="2217"/>
                    <a:pt x="266" y="1530"/>
                  </a:cubicBezTo>
                  <a:cubicBezTo>
                    <a:pt x="266" y="843"/>
                    <a:pt x="842" y="267"/>
                    <a:pt x="1529" y="267"/>
                  </a:cubicBezTo>
                  <a:close/>
                  <a:moveTo>
                    <a:pt x="1529" y="1"/>
                  </a:moveTo>
                  <a:cubicBezTo>
                    <a:pt x="687" y="1"/>
                    <a:pt x="0" y="688"/>
                    <a:pt x="0" y="1530"/>
                  </a:cubicBezTo>
                  <a:cubicBezTo>
                    <a:pt x="0" y="2372"/>
                    <a:pt x="687" y="3058"/>
                    <a:pt x="1529" y="3058"/>
                  </a:cubicBezTo>
                  <a:cubicBezTo>
                    <a:pt x="2371" y="3058"/>
                    <a:pt x="3058" y="2372"/>
                    <a:pt x="3058" y="1530"/>
                  </a:cubicBezTo>
                  <a:cubicBezTo>
                    <a:pt x="3058" y="688"/>
                    <a:pt x="2371" y="1"/>
                    <a:pt x="1529"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6"/>
            <p:cNvSpPr/>
            <p:nvPr/>
          </p:nvSpPr>
          <p:spPr>
            <a:xfrm>
              <a:off x="1324576" y="226025"/>
              <a:ext cx="122763" cy="122804"/>
            </a:xfrm>
            <a:custGeom>
              <a:avLst/>
              <a:gdLst/>
              <a:ahLst/>
              <a:cxnLst/>
              <a:rect l="l" t="t" r="r" b="b"/>
              <a:pathLst>
                <a:path w="3058" h="3059" extrusionOk="0">
                  <a:moveTo>
                    <a:pt x="1529" y="289"/>
                  </a:moveTo>
                  <a:cubicBezTo>
                    <a:pt x="2216" y="289"/>
                    <a:pt x="2770" y="843"/>
                    <a:pt x="2770" y="1529"/>
                  </a:cubicBezTo>
                  <a:cubicBezTo>
                    <a:pt x="2770" y="2216"/>
                    <a:pt x="2216" y="2770"/>
                    <a:pt x="1529" y="2770"/>
                  </a:cubicBezTo>
                  <a:cubicBezTo>
                    <a:pt x="842" y="2770"/>
                    <a:pt x="288" y="2216"/>
                    <a:pt x="288" y="1529"/>
                  </a:cubicBezTo>
                  <a:cubicBezTo>
                    <a:pt x="288" y="843"/>
                    <a:pt x="842" y="289"/>
                    <a:pt x="1529" y="289"/>
                  </a:cubicBezTo>
                  <a:close/>
                  <a:moveTo>
                    <a:pt x="1529" y="1"/>
                  </a:moveTo>
                  <a:cubicBezTo>
                    <a:pt x="687" y="1"/>
                    <a:pt x="0" y="687"/>
                    <a:pt x="0" y="1529"/>
                  </a:cubicBezTo>
                  <a:cubicBezTo>
                    <a:pt x="0" y="2371"/>
                    <a:pt x="687" y="3058"/>
                    <a:pt x="1529" y="3058"/>
                  </a:cubicBezTo>
                  <a:cubicBezTo>
                    <a:pt x="2371" y="3058"/>
                    <a:pt x="3058" y="2371"/>
                    <a:pt x="3058" y="1529"/>
                  </a:cubicBezTo>
                  <a:cubicBezTo>
                    <a:pt x="3058" y="687"/>
                    <a:pt x="2371" y="1"/>
                    <a:pt x="1529"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7" name="Google Shape;1767;p26"/>
          <p:cNvGrpSpPr/>
          <p:nvPr/>
        </p:nvGrpSpPr>
        <p:grpSpPr>
          <a:xfrm>
            <a:off x="-291009" y="1423882"/>
            <a:ext cx="889837" cy="986391"/>
            <a:chOff x="-138609" y="2210165"/>
            <a:chExt cx="889837" cy="986391"/>
          </a:xfrm>
        </p:grpSpPr>
        <p:grpSp>
          <p:nvGrpSpPr>
            <p:cNvPr id="1768" name="Google Shape;1768;p26"/>
            <p:cNvGrpSpPr/>
            <p:nvPr/>
          </p:nvGrpSpPr>
          <p:grpSpPr>
            <a:xfrm flipH="1">
              <a:off x="-138609" y="2517039"/>
              <a:ext cx="889837" cy="679518"/>
              <a:chOff x="-350462" y="2364639"/>
              <a:chExt cx="889837" cy="679518"/>
            </a:xfrm>
          </p:grpSpPr>
          <p:sp>
            <p:nvSpPr>
              <p:cNvPr id="1769" name="Google Shape;1769;p26"/>
              <p:cNvSpPr/>
              <p:nvPr/>
            </p:nvSpPr>
            <p:spPr>
              <a:xfrm>
                <a:off x="-350462" y="2364639"/>
                <a:ext cx="98752" cy="98010"/>
              </a:xfrm>
              <a:custGeom>
                <a:avLst/>
                <a:gdLst/>
                <a:ahLst/>
                <a:cxnLst/>
                <a:rect l="l" t="t" r="r" b="b"/>
                <a:pathLst>
                  <a:path w="3059" h="3036" extrusionOk="0">
                    <a:moveTo>
                      <a:pt x="1530" y="266"/>
                    </a:moveTo>
                    <a:cubicBezTo>
                      <a:pt x="2216" y="266"/>
                      <a:pt x="2770" y="820"/>
                      <a:pt x="2770" y="1529"/>
                    </a:cubicBezTo>
                    <a:cubicBezTo>
                      <a:pt x="2770" y="2216"/>
                      <a:pt x="2216" y="2770"/>
                      <a:pt x="1530" y="2770"/>
                    </a:cubicBezTo>
                    <a:cubicBezTo>
                      <a:pt x="843" y="2770"/>
                      <a:pt x="267" y="2216"/>
                      <a:pt x="267" y="1529"/>
                    </a:cubicBezTo>
                    <a:cubicBezTo>
                      <a:pt x="267" y="820"/>
                      <a:pt x="843" y="266"/>
                      <a:pt x="1530" y="266"/>
                    </a:cubicBezTo>
                    <a:close/>
                    <a:moveTo>
                      <a:pt x="1530" y="1"/>
                    </a:moveTo>
                    <a:cubicBezTo>
                      <a:pt x="688" y="1"/>
                      <a:pt x="1" y="687"/>
                      <a:pt x="1" y="1529"/>
                    </a:cubicBezTo>
                    <a:cubicBezTo>
                      <a:pt x="1" y="2371"/>
                      <a:pt x="688" y="3036"/>
                      <a:pt x="1530" y="3036"/>
                    </a:cubicBezTo>
                    <a:cubicBezTo>
                      <a:pt x="2371" y="3036"/>
                      <a:pt x="3058" y="2371"/>
                      <a:pt x="3058" y="1529"/>
                    </a:cubicBezTo>
                    <a:cubicBezTo>
                      <a:pt x="3058" y="1507"/>
                      <a:pt x="3058" y="1507"/>
                      <a:pt x="3058" y="1507"/>
                    </a:cubicBezTo>
                    <a:lnTo>
                      <a:pt x="2815" y="1507"/>
                    </a:lnTo>
                    <a:lnTo>
                      <a:pt x="2815" y="1219"/>
                    </a:lnTo>
                    <a:lnTo>
                      <a:pt x="3036" y="1219"/>
                    </a:lnTo>
                    <a:cubicBezTo>
                      <a:pt x="2881" y="532"/>
                      <a:pt x="2261" y="1"/>
                      <a:pt x="1530"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6"/>
              <p:cNvSpPr/>
              <p:nvPr/>
            </p:nvSpPr>
            <p:spPr>
              <a:xfrm>
                <a:off x="-36448" y="2744446"/>
                <a:ext cx="575823" cy="299711"/>
              </a:xfrm>
              <a:custGeom>
                <a:avLst/>
                <a:gdLst/>
                <a:ahLst/>
                <a:cxnLst/>
                <a:rect l="l" t="t" r="r" b="b"/>
                <a:pathLst>
                  <a:path w="17837" h="9284" extrusionOk="0">
                    <a:moveTo>
                      <a:pt x="0" y="1"/>
                    </a:moveTo>
                    <a:cubicBezTo>
                      <a:pt x="0" y="67"/>
                      <a:pt x="23" y="111"/>
                      <a:pt x="23" y="178"/>
                    </a:cubicBezTo>
                    <a:cubicBezTo>
                      <a:pt x="23" y="200"/>
                      <a:pt x="0" y="244"/>
                      <a:pt x="0" y="266"/>
                    </a:cubicBezTo>
                    <a:lnTo>
                      <a:pt x="8819" y="266"/>
                    </a:lnTo>
                    <a:lnTo>
                      <a:pt x="17836" y="9284"/>
                    </a:lnTo>
                    <a:lnTo>
                      <a:pt x="17836" y="8885"/>
                    </a:lnTo>
                    <a:lnTo>
                      <a:pt x="8929"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6"/>
              <p:cNvSpPr/>
              <p:nvPr/>
            </p:nvSpPr>
            <p:spPr>
              <a:xfrm>
                <a:off x="-252452" y="2403991"/>
                <a:ext cx="791825" cy="474230"/>
              </a:xfrm>
              <a:custGeom>
                <a:avLst/>
                <a:gdLst/>
                <a:ahLst/>
                <a:cxnLst/>
                <a:rect l="l" t="t" r="r" b="b"/>
                <a:pathLst>
                  <a:path w="24528" h="14690" extrusionOk="0">
                    <a:moveTo>
                      <a:pt x="0" y="0"/>
                    </a:moveTo>
                    <a:cubicBezTo>
                      <a:pt x="0" y="89"/>
                      <a:pt x="22" y="200"/>
                      <a:pt x="22" y="288"/>
                    </a:cubicBezTo>
                    <a:lnTo>
                      <a:pt x="10103" y="288"/>
                    </a:lnTo>
                    <a:lnTo>
                      <a:pt x="24527" y="14690"/>
                    </a:lnTo>
                    <a:lnTo>
                      <a:pt x="24527" y="14313"/>
                    </a:lnTo>
                    <a:lnTo>
                      <a:pt x="10214" y="0"/>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6"/>
              <p:cNvSpPr/>
              <p:nvPr/>
            </p:nvSpPr>
            <p:spPr>
              <a:xfrm>
                <a:off x="-134458" y="2700832"/>
                <a:ext cx="98042" cy="98720"/>
              </a:xfrm>
              <a:custGeom>
                <a:avLst/>
                <a:gdLst/>
                <a:ahLst/>
                <a:cxnLst/>
                <a:rect l="l" t="t" r="r" b="b"/>
                <a:pathLst>
                  <a:path w="3037" h="3058" extrusionOk="0">
                    <a:moveTo>
                      <a:pt x="1530" y="0"/>
                    </a:moveTo>
                    <a:cubicBezTo>
                      <a:pt x="688" y="0"/>
                      <a:pt x="1" y="687"/>
                      <a:pt x="1" y="1529"/>
                    </a:cubicBezTo>
                    <a:cubicBezTo>
                      <a:pt x="1" y="2371"/>
                      <a:pt x="688" y="3058"/>
                      <a:pt x="1530" y="3058"/>
                    </a:cubicBezTo>
                    <a:cubicBezTo>
                      <a:pt x="2327" y="3058"/>
                      <a:pt x="2992" y="2415"/>
                      <a:pt x="3036" y="1617"/>
                    </a:cubicBezTo>
                    <a:lnTo>
                      <a:pt x="2771" y="1617"/>
                    </a:lnTo>
                    <a:lnTo>
                      <a:pt x="2771" y="1573"/>
                    </a:lnTo>
                    <a:cubicBezTo>
                      <a:pt x="2748" y="2238"/>
                      <a:pt x="2194" y="2770"/>
                      <a:pt x="1530" y="2770"/>
                    </a:cubicBezTo>
                    <a:cubicBezTo>
                      <a:pt x="843" y="2770"/>
                      <a:pt x="267" y="2216"/>
                      <a:pt x="267" y="1529"/>
                    </a:cubicBezTo>
                    <a:cubicBezTo>
                      <a:pt x="267" y="842"/>
                      <a:pt x="843" y="266"/>
                      <a:pt x="1530" y="266"/>
                    </a:cubicBezTo>
                    <a:cubicBezTo>
                      <a:pt x="2194" y="266"/>
                      <a:pt x="2748" y="820"/>
                      <a:pt x="2771" y="1484"/>
                    </a:cubicBezTo>
                    <a:lnTo>
                      <a:pt x="2771" y="1352"/>
                    </a:lnTo>
                    <a:lnTo>
                      <a:pt x="3036" y="1352"/>
                    </a:lnTo>
                    <a:cubicBezTo>
                      <a:pt x="2948" y="598"/>
                      <a:pt x="2305" y="0"/>
                      <a:pt x="1530"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3" name="Google Shape;1773;p26"/>
            <p:cNvSpPr/>
            <p:nvPr/>
          </p:nvSpPr>
          <p:spPr>
            <a:xfrm flipH="1">
              <a:off x="652475" y="2210165"/>
              <a:ext cx="98752" cy="98010"/>
            </a:xfrm>
            <a:custGeom>
              <a:avLst/>
              <a:gdLst/>
              <a:ahLst/>
              <a:cxnLst/>
              <a:rect l="l" t="t" r="r" b="b"/>
              <a:pathLst>
                <a:path w="3059" h="3036" extrusionOk="0">
                  <a:moveTo>
                    <a:pt x="1530" y="266"/>
                  </a:moveTo>
                  <a:cubicBezTo>
                    <a:pt x="2216" y="266"/>
                    <a:pt x="2770" y="820"/>
                    <a:pt x="2770" y="1529"/>
                  </a:cubicBezTo>
                  <a:cubicBezTo>
                    <a:pt x="2770" y="2216"/>
                    <a:pt x="2216" y="2770"/>
                    <a:pt x="1530" y="2770"/>
                  </a:cubicBezTo>
                  <a:cubicBezTo>
                    <a:pt x="843" y="2770"/>
                    <a:pt x="267" y="2216"/>
                    <a:pt x="267" y="1529"/>
                  </a:cubicBezTo>
                  <a:cubicBezTo>
                    <a:pt x="267" y="820"/>
                    <a:pt x="843" y="266"/>
                    <a:pt x="1530" y="266"/>
                  </a:cubicBezTo>
                  <a:close/>
                  <a:moveTo>
                    <a:pt x="1530" y="1"/>
                  </a:moveTo>
                  <a:cubicBezTo>
                    <a:pt x="688" y="1"/>
                    <a:pt x="1" y="687"/>
                    <a:pt x="1" y="1529"/>
                  </a:cubicBezTo>
                  <a:cubicBezTo>
                    <a:pt x="1" y="2371"/>
                    <a:pt x="688" y="3036"/>
                    <a:pt x="1530" y="3036"/>
                  </a:cubicBezTo>
                  <a:cubicBezTo>
                    <a:pt x="2371" y="3036"/>
                    <a:pt x="3058" y="2371"/>
                    <a:pt x="3058" y="1529"/>
                  </a:cubicBezTo>
                  <a:cubicBezTo>
                    <a:pt x="3058" y="1507"/>
                    <a:pt x="3058" y="1507"/>
                    <a:pt x="3058" y="1507"/>
                  </a:cubicBezTo>
                  <a:lnTo>
                    <a:pt x="2815" y="1507"/>
                  </a:lnTo>
                  <a:lnTo>
                    <a:pt x="2815" y="1219"/>
                  </a:lnTo>
                  <a:lnTo>
                    <a:pt x="3036" y="1219"/>
                  </a:lnTo>
                  <a:cubicBezTo>
                    <a:pt x="2881" y="532"/>
                    <a:pt x="2261" y="1"/>
                    <a:pt x="1530"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6"/>
            <p:cNvSpPr/>
            <p:nvPr/>
          </p:nvSpPr>
          <p:spPr>
            <a:xfrm flipH="1">
              <a:off x="-138608" y="2249518"/>
              <a:ext cx="791825" cy="474230"/>
            </a:xfrm>
            <a:custGeom>
              <a:avLst/>
              <a:gdLst/>
              <a:ahLst/>
              <a:cxnLst/>
              <a:rect l="l" t="t" r="r" b="b"/>
              <a:pathLst>
                <a:path w="24528" h="14690" extrusionOk="0">
                  <a:moveTo>
                    <a:pt x="0" y="0"/>
                  </a:moveTo>
                  <a:cubicBezTo>
                    <a:pt x="0" y="89"/>
                    <a:pt x="22" y="200"/>
                    <a:pt x="22" y="288"/>
                  </a:cubicBezTo>
                  <a:lnTo>
                    <a:pt x="10103" y="288"/>
                  </a:lnTo>
                  <a:lnTo>
                    <a:pt x="24527" y="14690"/>
                  </a:lnTo>
                  <a:lnTo>
                    <a:pt x="24527" y="14313"/>
                  </a:lnTo>
                  <a:lnTo>
                    <a:pt x="10214" y="0"/>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5" name="Google Shape;1775;p26"/>
          <p:cNvGrpSpPr/>
          <p:nvPr/>
        </p:nvGrpSpPr>
        <p:grpSpPr>
          <a:xfrm>
            <a:off x="8362327" y="2257631"/>
            <a:ext cx="399883" cy="381256"/>
            <a:chOff x="6113337" y="393160"/>
            <a:chExt cx="399883" cy="381256"/>
          </a:xfrm>
        </p:grpSpPr>
        <p:sp>
          <p:nvSpPr>
            <p:cNvPr id="1776" name="Google Shape;1776;p26"/>
            <p:cNvSpPr/>
            <p:nvPr/>
          </p:nvSpPr>
          <p:spPr>
            <a:xfrm>
              <a:off x="6113337" y="393160"/>
              <a:ext cx="399883" cy="381256"/>
            </a:xfrm>
            <a:custGeom>
              <a:avLst/>
              <a:gdLst/>
              <a:ahLst/>
              <a:cxnLst/>
              <a:rect l="l" t="t" r="r" b="b"/>
              <a:pathLst>
                <a:path w="12387" h="11810" extrusionOk="0">
                  <a:moveTo>
                    <a:pt x="5917" y="798"/>
                  </a:moveTo>
                  <a:cubicBezTo>
                    <a:pt x="7224" y="798"/>
                    <a:pt x="8531" y="1285"/>
                    <a:pt x="9528" y="2282"/>
                  </a:cubicBezTo>
                  <a:cubicBezTo>
                    <a:pt x="11522" y="4276"/>
                    <a:pt x="11522" y="7533"/>
                    <a:pt x="9528" y="9527"/>
                  </a:cubicBezTo>
                  <a:cubicBezTo>
                    <a:pt x="8553" y="10480"/>
                    <a:pt x="7268" y="11012"/>
                    <a:pt x="5917" y="11012"/>
                  </a:cubicBezTo>
                  <a:cubicBezTo>
                    <a:pt x="4543" y="11012"/>
                    <a:pt x="3258" y="10480"/>
                    <a:pt x="2283" y="9527"/>
                  </a:cubicBezTo>
                  <a:cubicBezTo>
                    <a:pt x="1330" y="8552"/>
                    <a:pt x="799" y="7267"/>
                    <a:pt x="799" y="5894"/>
                  </a:cubicBezTo>
                  <a:cubicBezTo>
                    <a:pt x="799" y="4542"/>
                    <a:pt x="1330" y="3257"/>
                    <a:pt x="2283" y="2282"/>
                  </a:cubicBezTo>
                  <a:cubicBezTo>
                    <a:pt x="3280" y="1285"/>
                    <a:pt x="4609" y="798"/>
                    <a:pt x="5917" y="798"/>
                  </a:cubicBezTo>
                  <a:close/>
                  <a:moveTo>
                    <a:pt x="5906" y="0"/>
                  </a:moveTo>
                  <a:cubicBezTo>
                    <a:pt x="4393" y="0"/>
                    <a:pt x="2881" y="576"/>
                    <a:pt x="1729" y="1728"/>
                  </a:cubicBezTo>
                  <a:cubicBezTo>
                    <a:pt x="621" y="2836"/>
                    <a:pt x="1" y="4321"/>
                    <a:pt x="1" y="5894"/>
                  </a:cubicBezTo>
                  <a:cubicBezTo>
                    <a:pt x="1" y="7489"/>
                    <a:pt x="621" y="8973"/>
                    <a:pt x="1729" y="10081"/>
                  </a:cubicBezTo>
                  <a:cubicBezTo>
                    <a:pt x="2859" y="11189"/>
                    <a:pt x="4344" y="11809"/>
                    <a:pt x="5917" y="11809"/>
                  </a:cubicBezTo>
                  <a:cubicBezTo>
                    <a:pt x="7490" y="11809"/>
                    <a:pt x="8974" y="11189"/>
                    <a:pt x="10082" y="10081"/>
                  </a:cubicBezTo>
                  <a:cubicBezTo>
                    <a:pt x="12386" y="7777"/>
                    <a:pt x="12386" y="4033"/>
                    <a:pt x="10082" y="1728"/>
                  </a:cubicBezTo>
                  <a:cubicBezTo>
                    <a:pt x="8930" y="576"/>
                    <a:pt x="7418" y="0"/>
                    <a:pt x="5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6"/>
            <p:cNvSpPr/>
            <p:nvPr/>
          </p:nvSpPr>
          <p:spPr>
            <a:xfrm>
              <a:off x="6222775" y="502599"/>
              <a:ext cx="162413" cy="162381"/>
            </a:xfrm>
            <a:custGeom>
              <a:avLst/>
              <a:gdLst/>
              <a:ahLst/>
              <a:cxnLst/>
              <a:rect l="l" t="t" r="r" b="b"/>
              <a:pathLst>
                <a:path w="5031" h="5030" extrusionOk="0">
                  <a:moveTo>
                    <a:pt x="2527" y="0"/>
                  </a:moveTo>
                  <a:cubicBezTo>
                    <a:pt x="1131" y="0"/>
                    <a:pt x="1" y="1130"/>
                    <a:pt x="1" y="2504"/>
                  </a:cubicBezTo>
                  <a:cubicBezTo>
                    <a:pt x="1" y="3900"/>
                    <a:pt x="1131" y="5030"/>
                    <a:pt x="2527" y="5030"/>
                  </a:cubicBezTo>
                  <a:cubicBezTo>
                    <a:pt x="3900" y="5030"/>
                    <a:pt x="5030" y="3900"/>
                    <a:pt x="5030" y="2504"/>
                  </a:cubicBezTo>
                  <a:cubicBezTo>
                    <a:pt x="5030" y="1130"/>
                    <a:pt x="3900" y="0"/>
                    <a:pt x="25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8" name="Google Shape;1778;p26"/>
          <p:cNvGrpSpPr/>
          <p:nvPr/>
        </p:nvGrpSpPr>
        <p:grpSpPr>
          <a:xfrm>
            <a:off x="2775263" y="4536925"/>
            <a:ext cx="881930" cy="325254"/>
            <a:chOff x="4761438" y="4276425"/>
            <a:chExt cx="881930" cy="325254"/>
          </a:xfrm>
        </p:grpSpPr>
        <p:sp>
          <p:nvSpPr>
            <p:cNvPr id="1779" name="Google Shape;1779;p26"/>
            <p:cNvSpPr/>
            <p:nvPr/>
          </p:nvSpPr>
          <p:spPr>
            <a:xfrm>
              <a:off x="5424363" y="4473985"/>
              <a:ext cx="124918" cy="127694"/>
            </a:xfrm>
            <a:custGeom>
              <a:avLst/>
              <a:gdLst/>
              <a:ahLst/>
              <a:cxnLst/>
              <a:rect l="l" t="t" r="r" b="b"/>
              <a:pathLst>
                <a:path w="2970" h="3036" extrusionOk="0">
                  <a:moveTo>
                    <a:pt x="2593" y="399"/>
                  </a:moveTo>
                  <a:lnTo>
                    <a:pt x="2593" y="2659"/>
                  </a:lnTo>
                  <a:lnTo>
                    <a:pt x="399" y="2659"/>
                  </a:lnTo>
                  <a:lnTo>
                    <a:pt x="399" y="399"/>
                  </a:lnTo>
                  <a:close/>
                  <a:moveTo>
                    <a:pt x="1" y="1"/>
                  </a:moveTo>
                  <a:lnTo>
                    <a:pt x="1" y="3036"/>
                  </a:lnTo>
                  <a:lnTo>
                    <a:pt x="2969" y="3036"/>
                  </a:lnTo>
                  <a:lnTo>
                    <a:pt x="29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26"/>
            <p:cNvSpPr/>
            <p:nvPr/>
          </p:nvSpPr>
          <p:spPr>
            <a:xfrm>
              <a:off x="5235220" y="4473985"/>
              <a:ext cx="124918" cy="127694"/>
            </a:xfrm>
            <a:custGeom>
              <a:avLst/>
              <a:gdLst/>
              <a:ahLst/>
              <a:cxnLst/>
              <a:rect l="l" t="t" r="r" b="b"/>
              <a:pathLst>
                <a:path w="2970" h="3036" extrusionOk="0">
                  <a:moveTo>
                    <a:pt x="2571" y="399"/>
                  </a:moveTo>
                  <a:lnTo>
                    <a:pt x="2571" y="2659"/>
                  </a:lnTo>
                  <a:lnTo>
                    <a:pt x="399" y="2659"/>
                  </a:lnTo>
                  <a:lnTo>
                    <a:pt x="399" y="399"/>
                  </a:lnTo>
                  <a:close/>
                  <a:moveTo>
                    <a:pt x="1" y="1"/>
                  </a:moveTo>
                  <a:lnTo>
                    <a:pt x="1" y="3036"/>
                  </a:lnTo>
                  <a:lnTo>
                    <a:pt x="2970" y="3036"/>
                  </a:lnTo>
                  <a:lnTo>
                    <a:pt x="29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26"/>
            <p:cNvSpPr/>
            <p:nvPr/>
          </p:nvSpPr>
          <p:spPr>
            <a:xfrm>
              <a:off x="5046076" y="4473985"/>
              <a:ext cx="124918" cy="127694"/>
            </a:xfrm>
            <a:custGeom>
              <a:avLst/>
              <a:gdLst/>
              <a:ahLst/>
              <a:cxnLst/>
              <a:rect l="l" t="t" r="r" b="b"/>
              <a:pathLst>
                <a:path w="2970" h="3036" extrusionOk="0">
                  <a:moveTo>
                    <a:pt x="2571" y="399"/>
                  </a:moveTo>
                  <a:lnTo>
                    <a:pt x="2571" y="2659"/>
                  </a:lnTo>
                  <a:lnTo>
                    <a:pt x="400" y="2659"/>
                  </a:lnTo>
                  <a:lnTo>
                    <a:pt x="400" y="399"/>
                  </a:lnTo>
                  <a:close/>
                  <a:moveTo>
                    <a:pt x="1" y="1"/>
                  </a:moveTo>
                  <a:lnTo>
                    <a:pt x="1" y="3036"/>
                  </a:lnTo>
                  <a:lnTo>
                    <a:pt x="2970" y="3036"/>
                  </a:lnTo>
                  <a:lnTo>
                    <a:pt x="29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6"/>
            <p:cNvSpPr/>
            <p:nvPr/>
          </p:nvSpPr>
          <p:spPr>
            <a:xfrm>
              <a:off x="4856933" y="4473985"/>
              <a:ext cx="124918" cy="127694"/>
            </a:xfrm>
            <a:custGeom>
              <a:avLst/>
              <a:gdLst/>
              <a:ahLst/>
              <a:cxnLst/>
              <a:rect l="l" t="t" r="r" b="b"/>
              <a:pathLst>
                <a:path w="2970" h="3036" extrusionOk="0">
                  <a:moveTo>
                    <a:pt x="2571" y="399"/>
                  </a:moveTo>
                  <a:lnTo>
                    <a:pt x="2571" y="2659"/>
                  </a:lnTo>
                  <a:lnTo>
                    <a:pt x="400" y="2659"/>
                  </a:lnTo>
                  <a:lnTo>
                    <a:pt x="400" y="399"/>
                  </a:lnTo>
                  <a:close/>
                  <a:moveTo>
                    <a:pt x="1" y="1"/>
                  </a:moveTo>
                  <a:lnTo>
                    <a:pt x="1" y="3036"/>
                  </a:lnTo>
                  <a:lnTo>
                    <a:pt x="2970" y="3036"/>
                  </a:lnTo>
                  <a:lnTo>
                    <a:pt x="29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6"/>
            <p:cNvSpPr/>
            <p:nvPr/>
          </p:nvSpPr>
          <p:spPr>
            <a:xfrm>
              <a:off x="5360094" y="4529884"/>
              <a:ext cx="64310" cy="15899"/>
            </a:xfrm>
            <a:custGeom>
              <a:avLst/>
              <a:gdLst/>
              <a:ahLst/>
              <a:cxnLst/>
              <a:rect l="l" t="t" r="r" b="b"/>
              <a:pathLst>
                <a:path w="1529" h="378" extrusionOk="0">
                  <a:moveTo>
                    <a:pt x="0" y="1"/>
                  </a:moveTo>
                  <a:lnTo>
                    <a:pt x="0" y="378"/>
                  </a:lnTo>
                  <a:lnTo>
                    <a:pt x="1529" y="378"/>
                  </a:lnTo>
                  <a:lnTo>
                    <a:pt x="1529"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6"/>
            <p:cNvSpPr/>
            <p:nvPr/>
          </p:nvSpPr>
          <p:spPr>
            <a:xfrm>
              <a:off x="5170951" y="4529884"/>
              <a:ext cx="64352" cy="15899"/>
            </a:xfrm>
            <a:custGeom>
              <a:avLst/>
              <a:gdLst/>
              <a:ahLst/>
              <a:cxnLst/>
              <a:rect l="l" t="t" r="r" b="b"/>
              <a:pathLst>
                <a:path w="1530" h="378" extrusionOk="0">
                  <a:moveTo>
                    <a:pt x="0" y="1"/>
                  </a:moveTo>
                  <a:lnTo>
                    <a:pt x="0" y="378"/>
                  </a:lnTo>
                  <a:lnTo>
                    <a:pt x="1529" y="378"/>
                  </a:lnTo>
                  <a:lnTo>
                    <a:pt x="1529"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26"/>
            <p:cNvSpPr/>
            <p:nvPr/>
          </p:nvSpPr>
          <p:spPr>
            <a:xfrm>
              <a:off x="4981808" y="4529884"/>
              <a:ext cx="64352" cy="15899"/>
            </a:xfrm>
            <a:custGeom>
              <a:avLst/>
              <a:gdLst/>
              <a:ahLst/>
              <a:cxnLst/>
              <a:rect l="l" t="t" r="r" b="b"/>
              <a:pathLst>
                <a:path w="1530" h="378" extrusionOk="0">
                  <a:moveTo>
                    <a:pt x="0" y="1"/>
                  </a:moveTo>
                  <a:lnTo>
                    <a:pt x="0" y="378"/>
                  </a:lnTo>
                  <a:lnTo>
                    <a:pt x="1529" y="378"/>
                  </a:lnTo>
                  <a:lnTo>
                    <a:pt x="1529"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26"/>
            <p:cNvSpPr/>
            <p:nvPr/>
          </p:nvSpPr>
          <p:spPr>
            <a:xfrm>
              <a:off x="4761438" y="4529884"/>
              <a:ext cx="99766" cy="15899"/>
            </a:xfrm>
            <a:custGeom>
              <a:avLst/>
              <a:gdLst/>
              <a:ahLst/>
              <a:cxnLst/>
              <a:rect l="l" t="t" r="r" b="b"/>
              <a:pathLst>
                <a:path w="2372" h="378" extrusionOk="0">
                  <a:moveTo>
                    <a:pt x="0" y="1"/>
                  </a:moveTo>
                  <a:lnTo>
                    <a:pt x="0" y="378"/>
                  </a:lnTo>
                  <a:lnTo>
                    <a:pt x="2371" y="378"/>
                  </a:lnTo>
                  <a:lnTo>
                    <a:pt x="2371"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6"/>
            <p:cNvSpPr/>
            <p:nvPr/>
          </p:nvSpPr>
          <p:spPr>
            <a:xfrm>
              <a:off x="5544569" y="4529884"/>
              <a:ext cx="98799" cy="15899"/>
            </a:xfrm>
            <a:custGeom>
              <a:avLst/>
              <a:gdLst/>
              <a:ahLst/>
              <a:cxnLst/>
              <a:rect l="l" t="t" r="r" b="b"/>
              <a:pathLst>
                <a:path w="2349" h="378" extrusionOk="0">
                  <a:moveTo>
                    <a:pt x="0" y="1"/>
                  </a:moveTo>
                  <a:lnTo>
                    <a:pt x="0" y="378"/>
                  </a:lnTo>
                  <a:lnTo>
                    <a:pt x="2349" y="378"/>
                  </a:lnTo>
                  <a:lnTo>
                    <a:pt x="2349"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6"/>
            <p:cNvSpPr/>
            <p:nvPr/>
          </p:nvSpPr>
          <p:spPr>
            <a:xfrm>
              <a:off x="5424363" y="4276425"/>
              <a:ext cx="124918" cy="127694"/>
            </a:xfrm>
            <a:custGeom>
              <a:avLst/>
              <a:gdLst/>
              <a:ahLst/>
              <a:cxnLst/>
              <a:rect l="l" t="t" r="r" b="b"/>
              <a:pathLst>
                <a:path w="2970" h="3036" extrusionOk="0">
                  <a:moveTo>
                    <a:pt x="2593" y="377"/>
                  </a:moveTo>
                  <a:lnTo>
                    <a:pt x="2593" y="2637"/>
                  </a:lnTo>
                  <a:lnTo>
                    <a:pt x="399" y="2637"/>
                  </a:lnTo>
                  <a:lnTo>
                    <a:pt x="399" y="377"/>
                  </a:lnTo>
                  <a:close/>
                  <a:moveTo>
                    <a:pt x="1" y="0"/>
                  </a:moveTo>
                  <a:lnTo>
                    <a:pt x="1" y="3036"/>
                  </a:lnTo>
                  <a:lnTo>
                    <a:pt x="2969" y="3036"/>
                  </a:lnTo>
                  <a:lnTo>
                    <a:pt x="29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26"/>
            <p:cNvSpPr/>
            <p:nvPr/>
          </p:nvSpPr>
          <p:spPr>
            <a:xfrm>
              <a:off x="5235220" y="4276425"/>
              <a:ext cx="124918" cy="127694"/>
            </a:xfrm>
            <a:custGeom>
              <a:avLst/>
              <a:gdLst/>
              <a:ahLst/>
              <a:cxnLst/>
              <a:rect l="l" t="t" r="r" b="b"/>
              <a:pathLst>
                <a:path w="2970" h="3036" extrusionOk="0">
                  <a:moveTo>
                    <a:pt x="2571" y="377"/>
                  </a:moveTo>
                  <a:lnTo>
                    <a:pt x="2571" y="2637"/>
                  </a:lnTo>
                  <a:lnTo>
                    <a:pt x="399" y="2637"/>
                  </a:lnTo>
                  <a:lnTo>
                    <a:pt x="399" y="377"/>
                  </a:lnTo>
                  <a:close/>
                  <a:moveTo>
                    <a:pt x="1" y="0"/>
                  </a:moveTo>
                  <a:lnTo>
                    <a:pt x="1" y="3036"/>
                  </a:lnTo>
                  <a:lnTo>
                    <a:pt x="2970" y="3036"/>
                  </a:lnTo>
                  <a:lnTo>
                    <a:pt x="29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26"/>
            <p:cNvSpPr/>
            <p:nvPr/>
          </p:nvSpPr>
          <p:spPr>
            <a:xfrm>
              <a:off x="5046076" y="4276425"/>
              <a:ext cx="124918" cy="127694"/>
            </a:xfrm>
            <a:custGeom>
              <a:avLst/>
              <a:gdLst/>
              <a:ahLst/>
              <a:cxnLst/>
              <a:rect l="l" t="t" r="r" b="b"/>
              <a:pathLst>
                <a:path w="2970" h="3036" extrusionOk="0">
                  <a:moveTo>
                    <a:pt x="2571" y="377"/>
                  </a:moveTo>
                  <a:lnTo>
                    <a:pt x="2571" y="2637"/>
                  </a:lnTo>
                  <a:lnTo>
                    <a:pt x="400" y="2637"/>
                  </a:lnTo>
                  <a:lnTo>
                    <a:pt x="400" y="377"/>
                  </a:lnTo>
                  <a:close/>
                  <a:moveTo>
                    <a:pt x="1" y="0"/>
                  </a:moveTo>
                  <a:lnTo>
                    <a:pt x="1" y="3036"/>
                  </a:lnTo>
                  <a:lnTo>
                    <a:pt x="2970" y="3036"/>
                  </a:lnTo>
                  <a:lnTo>
                    <a:pt x="29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6"/>
            <p:cNvSpPr/>
            <p:nvPr/>
          </p:nvSpPr>
          <p:spPr>
            <a:xfrm>
              <a:off x="4856933" y="4276425"/>
              <a:ext cx="124918" cy="127694"/>
            </a:xfrm>
            <a:custGeom>
              <a:avLst/>
              <a:gdLst/>
              <a:ahLst/>
              <a:cxnLst/>
              <a:rect l="l" t="t" r="r" b="b"/>
              <a:pathLst>
                <a:path w="2970" h="3036" extrusionOk="0">
                  <a:moveTo>
                    <a:pt x="2571" y="377"/>
                  </a:moveTo>
                  <a:lnTo>
                    <a:pt x="2571" y="2637"/>
                  </a:lnTo>
                  <a:lnTo>
                    <a:pt x="400" y="2637"/>
                  </a:lnTo>
                  <a:lnTo>
                    <a:pt x="400" y="377"/>
                  </a:lnTo>
                  <a:close/>
                  <a:moveTo>
                    <a:pt x="1" y="0"/>
                  </a:moveTo>
                  <a:lnTo>
                    <a:pt x="1" y="3036"/>
                  </a:lnTo>
                  <a:lnTo>
                    <a:pt x="2970" y="3036"/>
                  </a:lnTo>
                  <a:lnTo>
                    <a:pt x="29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6"/>
            <p:cNvSpPr/>
            <p:nvPr/>
          </p:nvSpPr>
          <p:spPr>
            <a:xfrm>
              <a:off x="5360094" y="4331399"/>
              <a:ext cx="64310" cy="16824"/>
            </a:xfrm>
            <a:custGeom>
              <a:avLst/>
              <a:gdLst/>
              <a:ahLst/>
              <a:cxnLst/>
              <a:rect l="l" t="t" r="r" b="b"/>
              <a:pathLst>
                <a:path w="1529" h="400" extrusionOk="0">
                  <a:moveTo>
                    <a:pt x="0" y="1"/>
                  </a:moveTo>
                  <a:lnTo>
                    <a:pt x="0" y="400"/>
                  </a:lnTo>
                  <a:lnTo>
                    <a:pt x="1529" y="400"/>
                  </a:lnTo>
                  <a:lnTo>
                    <a:pt x="1529"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6"/>
            <p:cNvSpPr/>
            <p:nvPr/>
          </p:nvSpPr>
          <p:spPr>
            <a:xfrm>
              <a:off x="5170951" y="4331399"/>
              <a:ext cx="64352" cy="16824"/>
            </a:xfrm>
            <a:custGeom>
              <a:avLst/>
              <a:gdLst/>
              <a:ahLst/>
              <a:cxnLst/>
              <a:rect l="l" t="t" r="r" b="b"/>
              <a:pathLst>
                <a:path w="1530" h="400" extrusionOk="0">
                  <a:moveTo>
                    <a:pt x="0" y="1"/>
                  </a:moveTo>
                  <a:lnTo>
                    <a:pt x="0" y="400"/>
                  </a:lnTo>
                  <a:lnTo>
                    <a:pt x="1529" y="400"/>
                  </a:lnTo>
                  <a:lnTo>
                    <a:pt x="1529"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26"/>
            <p:cNvSpPr/>
            <p:nvPr/>
          </p:nvSpPr>
          <p:spPr>
            <a:xfrm>
              <a:off x="4981808" y="4331399"/>
              <a:ext cx="64352" cy="16824"/>
            </a:xfrm>
            <a:custGeom>
              <a:avLst/>
              <a:gdLst/>
              <a:ahLst/>
              <a:cxnLst/>
              <a:rect l="l" t="t" r="r" b="b"/>
              <a:pathLst>
                <a:path w="1530" h="400" extrusionOk="0">
                  <a:moveTo>
                    <a:pt x="0" y="1"/>
                  </a:moveTo>
                  <a:lnTo>
                    <a:pt x="0" y="400"/>
                  </a:lnTo>
                  <a:lnTo>
                    <a:pt x="1529" y="400"/>
                  </a:lnTo>
                  <a:lnTo>
                    <a:pt x="1529"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26"/>
            <p:cNvSpPr/>
            <p:nvPr/>
          </p:nvSpPr>
          <p:spPr>
            <a:xfrm>
              <a:off x="4761438" y="4331399"/>
              <a:ext cx="99766" cy="16824"/>
            </a:xfrm>
            <a:custGeom>
              <a:avLst/>
              <a:gdLst/>
              <a:ahLst/>
              <a:cxnLst/>
              <a:rect l="l" t="t" r="r" b="b"/>
              <a:pathLst>
                <a:path w="2372" h="400" extrusionOk="0">
                  <a:moveTo>
                    <a:pt x="0" y="1"/>
                  </a:moveTo>
                  <a:lnTo>
                    <a:pt x="0" y="400"/>
                  </a:lnTo>
                  <a:lnTo>
                    <a:pt x="2371" y="400"/>
                  </a:lnTo>
                  <a:lnTo>
                    <a:pt x="2371"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26"/>
            <p:cNvSpPr/>
            <p:nvPr/>
          </p:nvSpPr>
          <p:spPr>
            <a:xfrm>
              <a:off x="5544569" y="4331399"/>
              <a:ext cx="98799" cy="16824"/>
            </a:xfrm>
            <a:custGeom>
              <a:avLst/>
              <a:gdLst/>
              <a:ahLst/>
              <a:cxnLst/>
              <a:rect l="l" t="t" r="r" b="b"/>
              <a:pathLst>
                <a:path w="2349" h="400" extrusionOk="0">
                  <a:moveTo>
                    <a:pt x="0" y="1"/>
                  </a:moveTo>
                  <a:lnTo>
                    <a:pt x="0" y="400"/>
                  </a:lnTo>
                  <a:lnTo>
                    <a:pt x="2349" y="400"/>
                  </a:lnTo>
                  <a:lnTo>
                    <a:pt x="2349"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BLANK_2">
    <p:spTree>
      <p:nvGrpSpPr>
        <p:cNvPr id="1" name="Shape 1797"/>
        <p:cNvGrpSpPr/>
        <p:nvPr/>
      </p:nvGrpSpPr>
      <p:grpSpPr>
        <a:xfrm>
          <a:off x="0" y="0"/>
          <a:ext cx="0" cy="0"/>
          <a:chOff x="0" y="0"/>
          <a:chExt cx="0" cy="0"/>
        </a:xfrm>
      </p:grpSpPr>
      <p:grpSp>
        <p:nvGrpSpPr>
          <p:cNvPr id="1798" name="Google Shape;1798;p27"/>
          <p:cNvGrpSpPr/>
          <p:nvPr/>
        </p:nvGrpSpPr>
        <p:grpSpPr>
          <a:xfrm flipH="1">
            <a:off x="419673" y="4440169"/>
            <a:ext cx="399883" cy="381256"/>
            <a:chOff x="6113337" y="393160"/>
            <a:chExt cx="399883" cy="381256"/>
          </a:xfrm>
        </p:grpSpPr>
        <p:sp>
          <p:nvSpPr>
            <p:cNvPr id="1799" name="Google Shape;1799;p27"/>
            <p:cNvSpPr/>
            <p:nvPr/>
          </p:nvSpPr>
          <p:spPr>
            <a:xfrm>
              <a:off x="6113337" y="393160"/>
              <a:ext cx="399883" cy="381256"/>
            </a:xfrm>
            <a:custGeom>
              <a:avLst/>
              <a:gdLst/>
              <a:ahLst/>
              <a:cxnLst/>
              <a:rect l="l" t="t" r="r" b="b"/>
              <a:pathLst>
                <a:path w="12387" h="11810" extrusionOk="0">
                  <a:moveTo>
                    <a:pt x="5917" y="798"/>
                  </a:moveTo>
                  <a:cubicBezTo>
                    <a:pt x="7224" y="798"/>
                    <a:pt x="8531" y="1285"/>
                    <a:pt x="9528" y="2282"/>
                  </a:cubicBezTo>
                  <a:cubicBezTo>
                    <a:pt x="11522" y="4276"/>
                    <a:pt x="11522" y="7533"/>
                    <a:pt x="9528" y="9527"/>
                  </a:cubicBezTo>
                  <a:cubicBezTo>
                    <a:pt x="8553" y="10480"/>
                    <a:pt x="7268" y="11012"/>
                    <a:pt x="5917" y="11012"/>
                  </a:cubicBezTo>
                  <a:cubicBezTo>
                    <a:pt x="4543" y="11012"/>
                    <a:pt x="3258" y="10480"/>
                    <a:pt x="2283" y="9527"/>
                  </a:cubicBezTo>
                  <a:cubicBezTo>
                    <a:pt x="1330" y="8552"/>
                    <a:pt x="799" y="7267"/>
                    <a:pt x="799" y="5894"/>
                  </a:cubicBezTo>
                  <a:cubicBezTo>
                    <a:pt x="799" y="4542"/>
                    <a:pt x="1330" y="3257"/>
                    <a:pt x="2283" y="2282"/>
                  </a:cubicBezTo>
                  <a:cubicBezTo>
                    <a:pt x="3280" y="1285"/>
                    <a:pt x="4609" y="798"/>
                    <a:pt x="5917" y="798"/>
                  </a:cubicBezTo>
                  <a:close/>
                  <a:moveTo>
                    <a:pt x="5906" y="0"/>
                  </a:moveTo>
                  <a:cubicBezTo>
                    <a:pt x="4393" y="0"/>
                    <a:pt x="2881" y="576"/>
                    <a:pt x="1729" y="1728"/>
                  </a:cubicBezTo>
                  <a:cubicBezTo>
                    <a:pt x="621" y="2836"/>
                    <a:pt x="1" y="4321"/>
                    <a:pt x="1" y="5894"/>
                  </a:cubicBezTo>
                  <a:cubicBezTo>
                    <a:pt x="1" y="7489"/>
                    <a:pt x="621" y="8973"/>
                    <a:pt x="1729" y="10081"/>
                  </a:cubicBezTo>
                  <a:cubicBezTo>
                    <a:pt x="2859" y="11189"/>
                    <a:pt x="4344" y="11809"/>
                    <a:pt x="5917" y="11809"/>
                  </a:cubicBezTo>
                  <a:cubicBezTo>
                    <a:pt x="7490" y="11809"/>
                    <a:pt x="8974" y="11189"/>
                    <a:pt x="10082" y="10081"/>
                  </a:cubicBezTo>
                  <a:cubicBezTo>
                    <a:pt x="12386" y="7777"/>
                    <a:pt x="12386" y="4033"/>
                    <a:pt x="10082" y="1728"/>
                  </a:cubicBezTo>
                  <a:cubicBezTo>
                    <a:pt x="8930" y="576"/>
                    <a:pt x="7418" y="0"/>
                    <a:pt x="5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7"/>
            <p:cNvSpPr/>
            <p:nvPr/>
          </p:nvSpPr>
          <p:spPr>
            <a:xfrm>
              <a:off x="6222775" y="502599"/>
              <a:ext cx="162413" cy="162381"/>
            </a:xfrm>
            <a:custGeom>
              <a:avLst/>
              <a:gdLst/>
              <a:ahLst/>
              <a:cxnLst/>
              <a:rect l="l" t="t" r="r" b="b"/>
              <a:pathLst>
                <a:path w="5031" h="5030" extrusionOk="0">
                  <a:moveTo>
                    <a:pt x="2527" y="0"/>
                  </a:moveTo>
                  <a:cubicBezTo>
                    <a:pt x="1131" y="0"/>
                    <a:pt x="1" y="1130"/>
                    <a:pt x="1" y="2504"/>
                  </a:cubicBezTo>
                  <a:cubicBezTo>
                    <a:pt x="1" y="3900"/>
                    <a:pt x="1131" y="5030"/>
                    <a:pt x="2527" y="5030"/>
                  </a:cubicBezTo>
                  <a:cubicBezTo>
                    <a:pt x="3900" y="5030"/>
                    <a:pt x="5030" y="3900"/>
                    <a:pt x="5030" y="2504"/>
                  </a:cubicBezTo>
                  <a:cubicBezTo>
                    <a:pt x="5030" y="1130"/>
                    <a:pt x="3900" y="0"/>
                    <a:pt x="25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1" name="Google Shape;1801;p27"/>
          <p:cNvGrpSpPr/>
          <p:nvPr/>
        </p:nvGrpSpPr>
        <p:grpSpPr>
          <a:xfrm rot="5400000" flipH="1">
            <a:off x="8330533" y="2649290"/>
            <a:ext cx="878357" cy="184270"/>
            <a:chOff x="919039" y="1581426"/>
            <a:chExt cx="600134" cy="125902"/>
          </a:xfrm>
        </p:grpSpPr>
        <p:sp>
          <p:nvSpPr>
            <p:cNvPr id="1802" name="Google Shape;1802;p27"/>
            <p:cNvSpPr/>
            <p:nvPr/>
          </p:nvSpPr>
          <p:spPr>
            <a:xfrm>
              <a:off x="1393982" y="1581426"/>
              <a:ext cx="125192" cy="125902"/>
            </a:xfrm>
            <a:custGeom>
              <a:avLst/>
              <a:gdLst/>
              <a:ahLst/>
              <a:cxnLst/>
              <a:rect l="l" t="t" r="r" b="b"/>
              <a:pathLst>
                <a:path w="3878" h="3900" extrusionOk="0">
                  <a:moveTo>
                    <a:pt x="0" y="0"/>
                  </a:moveTo>
                  <a:lnTo>
                    <a:pt x="0" y="3900"/>
                  </a:lnTo>
                  <a:lnTo>
                    <a:pt x="3877" y="3900"/>
                  </a:lnTo>
                  <a:lnTo>
                    <a:pt x="38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7"/>
            <p:cNvSpPr/>
            <p:nvPr/>
          </p:nvSpPr>
          <p:spPr>
            <a:xfrm>
              <a:off x="1156511" y="1581426"/>
              <a:ext cx="125192" cy="125902"/>
            </a:xfrm>
            <a:custGeom>
              <a:avLst/>
              <a:gdLst/>
              <a:ahLst/>
              <a:cxnLst/>
              <a:rect l="l" t="t" r="r" b="b"/>
              <a:pathLst>
                <a:path w="3878" h="3900" extrusionOk="0">
                  <a:moveTo>
                    <a:pt x="0" y="0"/>
                  </a:moveTo>
                  <a:lnTo>
                    <a:pt x="0" y="3900"/>
                  </a:lnTo>
                  <a:lnTo>
                    <a:pt x="3878" y="3900"/>
                  </a:lnTo>
                  <a:lnTo>
                    <a:pt x="38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7"/>
            <p:cNvSpPr/>
            <p:nvPr/>
          </p:nvSpPr>
          <p:spPr>
            <a:xfrm>
              <a:off x="919039" y="1581426"/>
              <a:ext cx="125192" cy="125902"/>
            </a:xfrm>
            <a:custGeom>
              <a:avLst/>
              <a:gdLst/>
              <a:ahLst/>
              <a:cxnLst/>
              <a:rect l="l" t="t" r="r" b="b"/>
              <a:pathLst>
                <a:path w="3878" h="3900" extrusionOk="0">
                  <a:moveTo>
                    <a:pt x="0" y="0"/>
                  </a:moveTo>
                  <a:lnTo>
                    <a:pt x="0" y="3900"/>
                  </a:lnTo>
                  <a:lnTo>
                    <a:pt x="3878" y="3900"/>
                  </a:lnTo>
                  <a:lnTo>
                    <a:pt x="38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7"/>
            <p:cNvSpPr/>
            <p:nvPr/>
          </p:nvSpPr>
          <p:spPr>
            <a:xfrm>
              <a:off x="951225" y="1640084"/>
              <a:ext cx="505705" cy="8619"/>
            </a:xfrm>
            <a:custGeom>
              <a:avLst/>
              <a:gdLst/>
              <a:ahLst/>
              <a:cxnLst/>
              <a:rect l="l" t="t" r="r" b="b"/>
              <a:pathLst>
                <a:path w="15665" h="267" extrusionOk="0">
                  <a:moveTo>
                    <a:pt x="0" y="0"/>
                  </a:moveTo>
                  <a:lnTo>
                    <a:pt x="0" y="266"/>
                  </a:lnTo>
                  <a:lnTo>
                    <a:pt x="15665" y="266"/>
                  </a:lnTo>
                  <a:lnTo>
                    <a:pt x="15665" y="0"/>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6" name="Google Shape;1806;p27"/>
          <p:cNvGrpSpPr/>
          <p:nvPr/>
        </p:nvGrpSpPr>
        <p:grpSpPr>
          <a:xfrm>
            <a:off x="-778804" y="2932583"/>
            <a:ext cx="1591472" cy="841159"/>
            <a:chOff x="661553" y="1919040"/>
            <a:chExt cx="1591472" cy="841159"/>
          </a:xfrm>
        </p:grpSpPr>
        <p:sp>
          <p:nvSpPr>
            <p:cNvPr id="1807" name="Google Shape;1807;p27"/>
            <p:cNvSpPr/>
            <p:nvPr/>
          </p:nvSpPr>
          <p:spPr>
            <a:xfrm>
              <a:off x="661553" y="2267371"/>
              <a:ext cx="1400512" cy="411311"/>
            </a:xfrm>
            <a:custGeom>
              <a:avLst/>
              <a:gdLst/>
              <a:ahLst/>
              <a:cxnLst/>
              <a:rect l="l" t="t" r="r" b="b"/>
              <a:pathLst>
                <a:path w="43383" h="12741" extrusionOk="0">
                  <a:moveTo>
                    <a:pt x="24283" y="0"/>
                  </a:moveTo>
                  <a:lnTo>
                    <a:pt x="19387" y="4897"/>
                  </a:lnTo>
                  <a:lnTo>
                    <a:pt x="2304" y="4897"/>
                  </a:lnTo>
                  <a:lnTo>
                    <a:pt x="0" y="2593"/>
                  </a:lnTo>
                  <a:lnTo>
                    <a:pt x="0" y="2991"/>
                  </a:lnTo>
                  <a:lnTo>
                    <a:pt x="2193" y="5185"/>
                  </a:lnTo>
                  <a:lnTo>
                    <a:pt x="19498" y="5185"/>
                  </a:lnTo>
                  <a:lnTo>
                    <a:pt x="24416" y="266"/>
                  </a:lnTo>
                  <a:lnTo>
                    <a:pt x="30731" y="266"/>
                  </a:lnTo>
                  <a:lnTo>
                    <a:pt x="43183" y="12740"/>
                  </a:lnTo>
                  <a:cubicBezTo>
                    <a:pt x="43249" y="12674"/>
                    <a:pt x="43316" y="12607"/>
                    <a:pt x="43382" y="12541"/>
                  </a:cubicBezTo>
                  <a:lnTo>
                    <a:pt x="30842" y="0"/>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7"/>
            <p:cNvSpPr/>
            <p:nvPr/>
          </p:nvSpPr>
          <p:spPr>
            <a:xfrm>
              <a:off x="661553" y="2117869"/>
              <a:ext cx="1493485" cy="209610"/>
            </a:xfrm>
            <a:custGeom>
              <a:avLst/>
              <a:gdLst/>
              <a:ahLst/>
              <a:cxnLst/>
              <a:rect l="l" t="t" r="r" b="b"/>
              <a:pathLst>
                <a:path w="46263" h="6493" extrusionOk="0">
                  <a:moveTo>
                    <a:pt x="21802" y="1"/>
                  </a:moveTo>
                  <a:lnTo>
                    <a:pt x="15598" y="6204"/>
                  </a:lnTo>
                  <a:lnTo>
                    <a:pt x="4343" y="6204"/>
                  </a:lnTo>
                  <a:lnTo>
                    <a:pt x="0" y="1862"/>
                  </a:lnTo>
                  <a:lnTo>
                    <a:pt x="0" y="2261"/>
                  </a:lnTo>
                  <a:lnTo>
                    <a:pt x="4232" y="6492"/>
                  </a:lnTo>
                  <a:lnTo>
                    <a:pt x="15709" y="6492"/>
                  </a:lnTo>
                  <a:lnTo>
                    <a:pt x="21935" y="267"/>
                  </a:lnTo>
                  <a:lnTo>
                    <a:pt x="46262" y="267"/>
                  </a:lnTo>
                  <a:cubicBezTo>
                    <a:pt x="46262" y="222"/>
                    <a:pt x="46262" y="178"/>
                    <a:pt x="46262" y="134"/>
                  </a:cubicBezTo>
                  <a:cubicBezTo>
                    <a:pt x="46262" y="89"/>
                    <a:pt x="46262" y="45"/>
                    <a:pt x="46262"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7"/>
            <p:cNvSpPr/>
            <p:nvPr/>
          </p:nvSpPr>
          <p:spPr>
            <a:xfrm>
              <a:off x="2043446" y="2661479"/>
              <a:ext cx="98720" cy="98720"/>
            </a:xfrm>
            <a:custGeom>
              <a:avLst/>
              <a:gdLst/>
              <a:ahLst/>
              <a:cxnLst/>
              <a:rect l="l" t="t" r="r" b="b"/>
              <a:pathLst>
                <a:path w="3058" h="3058" extrusionOk="0">
                  <a:moveTo>
                    <a:pt x="1529" y="266"/>
                  </a:moveTo>
                  <a:cubicBezTo>
                    <a:pt x="2216" y="266"/>
                    <a:pt x="2792" y="842"/>
                    <a:pt x="2792" y="1529"/>
                  </a:cubicBezTo>
                  <a:cubicBezTo>
                    <a:pt x="2792" y="2216"/>
                    <a:pt x="2216" y="2770"/>
                    <a:pt x="1529" y="2770"/>
                  </a:cubicBezTo>
                  <a:cubicBezTo>
                    <a:pt x="842" y="2770"/>
                    <a:pt x="288" y="2216"/>
                    <a:pt x="288" y="1529"/>
                  </a:cubicBezTo>
                  <a:cubicBezTo>
                    <a:pt x="288" y="842"/>
                    <a:pt x="842" y="266"/>
                    <a:pt x="1529" y="266"/>
                  </a:cubicBezTo>
                  <a:close/>
                  <a:moveTo>
                    <a:pt x="1529" y="0"/>
                  </a:moveTo>
                  <a:cubicBezTo>
                    <a:pt x="1174" y="0"/>
                    <a:pt x="842" y="133"/>
                    <a:pt x="576" y="333"/>
                  </a:cubicBezTo>
                  <a:lnTo>
                    <a:pt x="731" y="488"/>
                  </a:lnTo>
                  <a:lnTo>
                    <a:pt x="532" y="687"/>
                  </a:lnTo>
                  <a:lnTo>
                    <a:pt x="377" y="532"/>
                  </a:lnTo>
                  <a:cubicBezTo>
                    <a:pt x="155" y="798"/>
                    <a:pt x="0" y="1153"/>
                    <a:pt x="0" y="1529"/>
                  </a:cubicBezTo>
                  <a:cubicBezTo>
                    <a:pt x="0" y="2371"/>
                    <a:pt x="687" y="3058"/>
                    <a:pt x="1529" y="3058"/>
                  </a:cubicBezTo>
                  <a:cubicBezTo>
                    <a:pt x="2371" y="3058"/>
                    <a:pt x="3058" y="2371"/>
                    <a:pt x="3058" y="1529"/>
                  </a:cubicBezTo>
                  <a:cubicBezTo>
                    <a:pt x="3058" y="687"/>
                    <a:pt x="2371" y="0"/>
                    <a:pt x="1529"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7"/>
            <p:cNvSpPr/>
            <p:nvPr/>
          </p:nvSpPr>
          <p:spPr>
            <a:xfrm>
              <a:off x="2155015" y="2072802"/>
              <a:ext cx="98010" cy="98752"/>
            </a:xfrm>
            <a:custGeom>
              <a:avLst/>
              <a:gdLst/>
              <a:ahLst/>
              <a:cxnLst/>
              <a:rect l="l" t="t" r="r" b="b"/>
              <a:pathLst>
                <a:path w="3036" h="3059" extrusionOk="0">
                  <a:moveTo>
                    <a:pt x="1507" y="289"/>
                  </a:moveTo>
                  <a:cubicBezTo>
                    <a:pt x="2216" y="289"/>
                    <a:pt x="2770" y="843"/>
                    <a:pt x="2770" y="1530"/>
                  </a:cubicBezTo>
                  <a:cubicBezTo>
                    <a:pt x="2770" y="2216"/>
                    <a:pt x="2216" y="2793"/>
                    <a:pt x="1507" y="2793"/>
                  </a:cubicBezTo>
                  <a:cubicBezTo>
                    <a:pt x="820" y="2793"/>
                    <a:pt x="266" y="2216"/>
                    <a:pt x="266" y="1530"/>
                  </a:cubicBezTo>
                  <a:cubicBezTo>
                    <a:pt x="266" y="843"/>
                    <a:pt x="820" y="289"/>
                    <a:pt x="1507" y="289"/>
                  </a:cubicBezTo>
                  <a:close/>
                  <a:moveTo>
                    <a:pt x="1507" y="1"/>
                  </a:moveTo>
                  <a:cubicBezTo>
                    <a:pt x="732" y="1"/>
                    <a:pt x="67" y="621"/>
                    <a:pt x="0" y="1397"/>
                  </a:cubicBezTo>
                  <a:lnTo>
                    <a:pt x="133" y="1397"/>
                  </a:lnTo>
                  <a:lnTo>
                    <a:pt x="133" y="1663"/>
                  </a:lnTo>
                  <a:lnTo>
                    <a:pt x="0" y="1663"/>
                  </a:lnTo>
                  <a:cubicBezTo>
                    <a:pt x="67" y="2460"/>
                    <a:pt x="732" y="3058"/>
                    <a:pt x="1507" y="3058"/>
                  </a:cubicBezTo>
                  <a:cubicBezTo>
                    <a:pt x="2349" y="3058"/>
                    <a:pt x="3036" y="2372"/>
                    <a:pt x="3036" y="1530"/>
                  </a:cubicBezTo>
                  <a:cubicBezTo>
                    <a:pt x="3036" y="688"/>
                    <a:pt x="2349" y="1"/>
                    <a:pt x="1507"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7"/>
            <p:cNvSpPr/>
            <p:nvPr/>
          </p:nvSpPr>
          <p:spPr>
            <a:xfrm>
              <a:off x="2155015" y="2117869"/>
              <a:ext cx="4326" cy="8619"/>
            </a:xfrm>
            <a:custGeom>
              <a:avLst/>
              <a:gdLst/>
              <a:ahLst/>
              <a:cxnLst/>
              <a:rect l="l" t="t" r="r" b="b"/>
              <a:pathLst>
                <a:path w="134" h="267" extrusionOk="0">
                  <a:moveTo>
                    <a:pt x="0" y="1"/>
                  </a:moveTo>
                  <a:cubicBezTo>
                    <a:pt x="0" y="45"/>
                    <a:pt x="0" y="89"/>
                    <a:pt x="0" y="134"/>
                  </a:cubicBezTo>
                  <a:cubicBezTo>
                    <a:pt x="0" y="178"/>
                    <a:pt x="0" y="222"/>
                    <a:pt x="0" y="267"/>
                  </a:cubicBezTo>
                  <a:lnTo>
                    <a:pt x="133" y="267"/>
                  </a:lnTo>
                  <a:lnTo>
                    <a:pt x="133"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7"/>
            <p:cNvSpPr/>
            <p:nvPr/>
          </p:nvSpPr>
          <p:spPr>
            <a:xfrm>
              <a:off x="1779502" y="1951936"/>
              <a:ext cx="3616" cy="8619"/>
            </a:xfrm>
            <a:custGeom>
              <a:avLst/>
              <a:gdLst/>
              <a:ahLst/>
              <a:cxnLst/>
              <a:rect l="l" t="t" r="r" b="b"/>
              <a:pathLst>
                <a:path w="112" h="267" extrusionOk="0">
                  <a:moveTo>
                    <a:pt x="89" y="0"/>
                  </a:moveTo>
                  <a:cubicBezTo>
                    <a:pt x="67" y="89"/>
                    <a:pt x="23" y="178"/>
                    <a:pt x="0" y="266"/>
                  </a:cubicBezTo>
                  <a:lnTo>
                    <a:pt x="111" y="266"/>
                  </a:lnTo>
                  <a:lnTo>
                    <a:pt x="111" y="0"/>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7"/>
            <p:cNvSpPr/>
            <p:nvPr/>
          </p:nvSpPr>
          <p:spPr>
            <a:xfrm>
              <a:off x="951936" y="1951936"/>
              <a:ext cx="821138" cy="187432"/>
            </a:xfrm>
            <a:custGeom>
              <a:avLst/>
              <a:gdLst/>
              <a:ahLst/>
              <a:cxnLst/>
              <a:rect l="l" t="t" r="r" b="b"/>
              <a:pathLst>
                <a:path w="25436" h="5806" extrusionOk="0">
                  <a:moveTo>
                    <a:pt x="10436" y="0"/>
                  </a:moveTo>
                  <a:lnTo>
                    <a:pt x="4919" y="5539"/>
                  </a:lnTo>
                  <a:lnTo>
                    <a:pt x="0" y="5539"/>
                  </a:lnTo>
                  <a:lnTo>
                    <a:pt x="0" y="5805"/>
                  </a:lnTo>
                  <a:lnTo>
                    <a:pt x="5030" y="5805"/>
                  </a:lnTo>
                  <a:lnTo>
                    <a:pt x="10569" y="266"/>
                  </a:lnTo>
                  <a:lnTo>
                    <a:pt x="25369" y="266"/>
                  </a:lnTo>
                  <a:cubicBezTo>
                    <a:pt x="25369" y="178"/>
                    <a:pt x="25392" y="89"/>
                    <a:pt x="25436"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7"/>
            <p:cNvSpPr/>
            <p:nvPr/>
          </p:nvSpPr>
          <p:spPr>
            <a:xfrm>
              <a:off x="851795" y="2077096"/>
              <a:ext cx="98752" cy="98752"/>
            </a:xfrm>
            <a:custGeom>
              <a:avLst/>
              <a:gdLst/>
              <a:ahLst/>
              <a:cxnLst/>
              <a:rect l="l" t="t" r="r" b="b"/>
              <a:pathLst>
                <a:path w="3059" h="3059" extrusionOk="0">
                  <a:moveTo>
                    <a:pt x="1529" y="289"/>
                  </a:moveTo>
                  <a:cubicBezTo>
                    <a:pt x="2216" y="289"/>
                    <a:pt x="2770" y="843"/>
                    <a:pt x="2770" y="1530"/>
                  </a:cubicBezTo>
                  <a:cubicBezTo>
                    <a:pt x="2770" y="2216"/>
                    <a:pt x="2216" y="2792"/>
                    <a:pt x="1529" y="2792"/>
                  </a:cubicBezTo>
                  <a:cubicBezTo>
                    <a:pt x="843" y="2792"/>
                    <a:pt x="266" y="2216"/>
                    <a:pt x="266" y="1530"/>
                  </a:cubicBezTo>
                  <a:cubicBezTo>
                    <a:pt x="266" y="843"/>
                    <a:pt x="843" y="289"/>
                    <a:pt x="1529" y="289"/>
                  </a:cubicBezTo>
                  <a:close/>
                  <a:moveTo>
                    <a:pt x="1529" y="1"/>
                  </a:moveTo>
                  <a:cubicBezTo>
                    <a:pt x="687" y="1"/>
                    <a:pt x="1" y="688"/>
                    <a:pt x="1" y="1530"/>
                  </a:cubicBezTo>
                  <a:cubicBezTo>
                    <a:pt x="1" y="2371"/>
                    <a:pt x="687" y="3058"/>
                    <a:pt x="1529" y="3058"/>
                  </a:cubicBezTo>
                  <a:cubicBezTo>
                    <a:pt x="2371" y="3058"/>
                    <a:pt x="3058" y="2371"/>
                    <a:pt x="3058" y="1530"/>
                  </a:cubicBezTo>
                  <a:cubicBezTo>
                    <a:pt x="3058" y="688"/>
                    <a:pt x="2371" y="1"/>
                    <a:pt x="1529"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7"/>
            <p:cNvSpPr/>
            <p:nvPr/>
          </p:nvSpPr>
          <p:spPr>
            <a:xfrm>
              <a:off x="1770205" y="1919040"/>
              <a:ext cx="98720" cy="98720"/>
            </a:xfrm>
            <a:custGeom>
              <a:avLst/>
              <a:gdLst/>
              <a:ahLst/>
              <a:cxnLst/>
              <a:rect l="l" t="t" r="r" b="b"/>
              <a:pathLst>
                <a:path w="3058" h="3058" extrusionOk="0">
                  <a:moveTo>
                    <a:pt x="1529" y="0"/>
                  </a:moveTo>
                  <a:cubicBezTo>
                    <a:pt x="864" y="0"/>
                    <a:pt x="288" y="421"/>
                    <a:pt x="89" y="1019"/>
                  </a:cubicBezTo>
                  <a:lnTo>
                    <a:pt x="377" y="1019"/>
                  </a:lnTo>
                  <a:cubicBezTo>
                    <a:pt x="576" y="576"/>
                    <a:pt x="1020" y="288"/>
                    <a:pt x="1529" y="288"/>
                  </a:cubicBezTo>
                  <a:cubicBezTo>
                    <a:pt x="2216" y="288"/>
                    <a:pt x="2770" y="842"/>
                    <a:pt x="2770" y="1529"/>
                  </a:cubicBezTo>
                  <a:cubicBezTo>
                    <a:pt x="2770" y="2216"/>
                    <a:pt x="2216" y="2770"/>
                    <a:pt x="1529" y="2770"/>
                  </a:cubicBezTo>
                  <a:cubicBezTo>
                    <a:pt x="842" y="2770"/>
                    <a:pt x="266" y="2216"/>
                    <a:pt x="266" y="1529"/>
                  </a:cubicBezTo>
                  <a:cubicBezTo>
                    <a:pt x="266" y="1440"/>
                    <a:pt x="288" y="1374"/>
                    <a:pt x="288" y="1285"/>
                  </a:cubicBezTo>
                  <a:lnTo>
                    <a:pt x="22" y="1285"/>
                  </a:lnTo>
                  <a:cubicBezTo>
                    <a:pt x="0" y="1374"/>
                    <a:pt x="0" y="1440"/>
                    <a:pt x="0" y="1529"/>
                  </a:cubicBezTo>
                  <a:cubicBezTo>
                    <a:pt x="0" y="2371"/>
                    <a:pt x="687" y="3058"/>
                    <a:pt x="1529" y="3058"/>
                  </a:cubicBezTo>
                  <a:cubicBezTo>
                    <a:pt x="2371" y="3058"/>
                    <a:pt x="3058" y="2371"/>
                    <a:pt x="3058" y="1529"/>
                  </a:cubicBezTo>
                  <a:cubicBezTo>
                    <a:pt x="3058" y="687"/>
                    <a:pt x="2371" y="0"/>
                    <a:pt x="1529"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7"/>
            <p:cNvSpPr/>
            <p:nvPr/>
          </p:nvSpPr>
          <p:spPr>
            <a:xfrm>
              <a:off x="1770915" y="1951936"/>
              <a:ext cx="11460" cy="8619"/>
            </a:xfrm>
            <a:custGeom>
              <a:avLst/>
              <a:gdLst/>
              <a:ahLst/>
              <a:cxnLst/>
              <a:rect l="l" t="t" r="r" b="b"/>
              <a:pathLst>
                <a:path w="355" h="267" extrusionOk="0">
                  <a:moveTo>
                    <a:pt x="67" y="0"/>
                  </a:moveTo>
                  <a:cubicBezTo>
                    <a:pt x="23" y="89"/>
                    <a:pt x="0" y="178"/>
                    <a:pt x="0" y="266"/>
                  </a:cubicBezTo>
                  <a:lnTo>
                    <a:pt x="266" y="266"/>
                  </a:lnTo>
                  <a:cubicBezTo>
                    <a:pt x="289" y="178"/>
                    <a:pt x="333" y="89"/>
                    <a:pt x="355"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7" name="Google Shape;1817;p27"/>
          <p:cNvGrpSpPr/>
          <p:nvPr/>
        </p:nvGrpSpPr>
        <p:grpSpPr>
          <a:xfrm rot="-5400000" flipH="1">
            <a:off x="8713607" y="727258"/>
            <a:ext cx="399902" cy="651901"/>
            <a:chOff x="8772496" y="3715501"/>
            <a:chExt cx="399902" cy="651901"/>
          </a:xfrm>
        </p:grpSpPr>
        <p:sp>
          <p:nvSpPr>
            <p:cNvPr id="1818" name="Google Shape;1818;p27"/>
            <p:cNvSpPr/>
            <p:nvPr/>
          </p:nvSpPr>
          <p:spPr>
            <a:xfrm>
              <a:off x="8838105" y="3859218"/>
              <a:ext cx="334293" cy="508184"/>
            </a:xfrm>
            <a:custGeom>
              <a:avLst/>
              <a:gdLst/>
              <a:ahLst/>
              <a:cxnLst/>
              <a:rect l="l" t="t" r="r" b="b"/>
              <a:pathLst>
                <a:path w="7113" h="10813" extrusionOk="0">
                  <a:moveTo>
                    <a:pt x="0" y="1"/>
                  </a:moveTo>
                  <a:lnTo>
                    <a:pt x="0" y="3723"/>
                  </a:lnTo>
                  <a:lnTo>
                    <a:pt x="7112" y="10813"/>
                  </a:lnTo>
                  <a:lnTo>
                    <a:pt x="7112" y="10436"/>
                  </a:lnTo>
                  <a:lnTo>
                    <a:pt x="288" y="3612"/>
                  </a:lnTo>
                  <a:lnTo>
                    <a:pt x="288" y="1"/>
                  </a:ln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7"/>
            <p:cNvSpPr/>
            <p:nvPr/>
          </p:nvSpPr>
          <p:spPr>
            <a:xfrm>
              <a:off x="8772496" y="3715501"/>
              <a:ext cx="143718" cy="143765"/>
            </a:xfrm>
            <a:custGeom>
              <a:avLst/>
              <a:gdLst/>
              <a:ahLst/>
              <a:cxnLst/>
              <a:rect l="l" t="t" r="r" b="b"/>
              <a:pathLst>
                <a:path w="3058" h="3059" extrusionOk="0">
                  <a:moveTo>
                    <a:pt x="1529" y="289"/>
                  </a:moveTo>
                  <a:cubicBezTo>
                    <a:pt x="2216" y="289"/>
                    <a:pt x="2792" y="843"/>
                    <a:pt x="2792" y="1530"/>
                  </a:cubicBezTo>
                  <a:cubicBezTo>
                    <a:pt x="2792" y="2217"/>
                    <a:pt x="2216" y="2793"/>
                    <a:pt x="1529" y="2793"/>
                  </a:cubicBezTo>
                  <a:cubicBezTo>
                    <a:pt x="842" y="2793"/>
                    <a:pt x="288" y="2217"/>
                    <a:pt x="288" y="1530"/>
                  </a:cubicBezTo>
                  <a:cubicBezTo>
                    <a:pt x="288" y="843"/>
                    <a:pt x="842" y="289"/>
                    <a:pt x="1529" y="289"/>
                  </a:cubicBezTo>
                  <a:close/>
                  <a:moveTo>
                    <a:pt x="1529" y="1"/>
                  </a:moveTo>
                  <a:cubicBezTo>
                    <a:pt x="687" y="1"/>
                    <a:pt x="0" y="688"/>
                    <a:pt x="0" y="1530"/>
                  </a:cubicBezTo>
                  <a:cubicBezTo>
                    <a:pt x="0" y="2327"/>
                    <a:pt x="621" y="2992"/>
                    <a:pt x="1396" y="3059"/>
                  </a:cubicBezTo>
                  <a:lnTo>
                    <a:pt x="1396" y="2926"/>
                  </a:lnTo>
                  <a:lnTo>
                    <a:pt x="1684" y="2926"/>
                  </a:lnTo>
                  <a:lnTo>
                    <a:pt x="1684" y="3059"/>
                  </a:lnTo>
                  <a:cubicBezTo>
                    <a:pt x="2460" y="2992"/>
                    <a:pt x="3058" y="2327"/>
                    <a:pt x="3058" y="1530"/>
                  </a:cubicBezTo>
                  <a:cubicBezTo>
                    <a:pt x="3058" y="688"/>
                    <a:pt x="2371" y="1"/>
                    <a:pt x="1529" y="1"/>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0" name="Google Shape;1820;p27"/>
          <p:cNvGrpSpPr/>
          <p:nvPr/>
        </p:nvGrpSpPr>
        <p:grpSpPr>
          <a:xfrm rot="-5400000" flipH="1">
            <a:off x="8845729" y="105164"/>
            <a:ext cx="184279" cy="603321"/>
            <a:chOff x="3638102" y="4583399"/>
            <a:chExt cx="182798" cy="598473"/>
          </a:xfrm>
        </p:grpSpPr>
        <p:sp>
          <p:nvSpPr>
            <p:cNvPr id="1821" name="Google Shape;1821;p27"/>
            <p:cNvSpPr/>
            <p:nvPr/>
          </p:nvSpPr>
          <p:spPr>
            <a:xfrm>
              <a:off x="3710947" y="4755502"/>
              <a:ext cx="21214" cy="426370"/>
            </a:xfrm>
            <a:custGeom>
              <a:avLst/>
              <a:gdLst/>
              <a:ahLst/>
              <a:cxnLst/>
              <a:rect l="l" t="t" r="r" b="b"/>
              <a:pathLst>
                <a:path w="355" h="7135" extrusionOk="0">
                  <a:moveTo>
                    <a:pt x="0" y="1"/>
                  </a:moveTo>
                  <a:lnTo>
                    <a:pt x="0" y="7135"/>
                  </a:lnTo>
                  <a:lnTo>
                    <a:pt x="355" y="7135"/>
                  </a:lnTo>
                  <a:lnTo>
                    <a:pt x="35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7"/>
            <p:cNvSpPr/>
            <p:nvPr/>
          </p:nvSpPr>
          <p:spPr>
            <a:xfrm>
              <a:off x="3638102" y="4583399"/>
              <a:ext cx="182798" cy="181424"/>
            </a:xfrm>
            <a:custGeom>
              <a:avLst/>
              <a:gdLst/>
              <a:ahLst/>
              <a:cxnLst/>
              <a:rect l="l" t="t" r="r" b="b"/>
              <a:pathLst>
                <a:path w="3059" h="3036" extrusionOk="0">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3" name="Google Shape;1823;p27"/>
          <p:cNvGrpSpPr/>
          <p:nvPr/>
        </p:nvGrpSpPr>
        <p:grpSpPr>
          <a:xfrm>
            <a:off x="8177361" y="4446849"/>
            <a:ext cx="1178127" cy="1094369"/>
            <a:chOff x="7825118" y="4065849"/>
            <a:chExt cx="1178127" cy="1094369"/>
          </a:xfrm>
        </p:grpSpPr>
        <p:sp>
          <p:nvSpPr>
            <p:cNvPr id="1824" name="Google Shape;1824;p27"/>
            <p:cNvSpPr/>
            <p:nvPr/>
          </p:nvSpPr>
          <p:spPr>
            <a:xfrm>
              <a:off x="7911327" y="4137684"/>
              <a:ext cx="1091918" cy="1022534"/>
            </a:xfrm>
            <a:custGeom>
              <a:avLst/>
              <a:gdLst/>
              <a:ahLst/>
              <a:cxnLst/>
              <a:rect l="l" t="t" r="r" b="b"/>
              <a:pathLst>
                <a:path w="30310" h="28384" extrusionOk="0">
                  <a:moveTo>
                    <a:pt x="0" y="1"/>
                  </a:moveTo>
                  <a:lnTo>
                    <a:pt x="0" y="776"/>
                  </a:lnTo>
                  <a:lnTo>
                    <a:pt x="11012" y="776"/>
                  </a:lnTo>
                  <a:lnTo>
                    <a:pt x="29512" y="19299"/>
                  </a:lnTo>
                  <a:lnTo>
                    <a:pt x="29512" y="28383"/>
                  </a:lnTo>
                  <a:lnTo>
                    <a:pt x="30310" y="28383"/>
                  </a:lnTo>
                  <a:lnTo>
                    <a:pt x="30310" y="18967"/>
                  </a:lnTo>
                  <a:lnTo>
                    <a:pt x="113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7"/>
            <p:cNvSpPr/>
            <p:nvPr/>
          </p:nvSpPr>
          <p:spPr>
            <a:xfrm>
              <a:off x="7825118" y="4065849"/>
              <a:ext cx="172416" cy="171659"/>
            </a:xfrm>
            <a:custGeom>
              <a:avLst/>
              <a:gdLst/>
              <a:ahLst/>
              <a:cxnLst/>
              <a:rect l="l" t="t" r="r" b="b"/>
              <a:pathLst>
                <a:path w="4786" h="4765" extrusionOk="0">
                  <a:moveTo>
                    <a:pt x="2393" y="1"/>
                  </a:moveTo>
                  <a:cubicBezTo>
                    <a:pt x="1086" y="1"/>
                    <a:pt x="0" y="1064"/>
                    <a:pt x="0" y="2372"/>
                  </a:cubicBezTo>
                  <a:cubicBezTo>
                    <a:pt x="0" y="3701"/>
                    <a:pt x="1086" y="4764"/>
                    <a:pt x="2393" y="4764"/>
                  </a:cubicBezTo>
                  <a:cubicBezTo>
                    <a:pt x="3722" y="4764"/>
                    <a:pt x="4786" y="3701"/>
                    <a:pt x="4786" y="2372"/>
                  </a:cubicBezTo>
                  <a:cubicBezTo>
                    <a:pt x="4786" y="1064"/>
                    <a:pt x="3722" y="1"/>
                    <a:pt x="2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6" name="Google Shape;1826;p27"/>
          <p:cNvGrpSpPr/>
          <p:nvPr/>
        </p:nvGrpSpPr>
        <p:grpSpPr>
          <a:xfrm flipH="1">
            <a:off x="6709100" y="314678"/>
            <a:ext cx="882614" cy="184274"/>
            <a:chOff x="7460504" y="4636145"/>
            <a:chExt cx="882614" cy="184274"/>
          </a:xfrm>
        </p:grpSpPr>
        <p:sp>
          <p:nvSpPr>
            <p:cNvPr id="1827" name="Google Shape;1827;p27"/>
            <p:cNvSpPr/>
            <p:nvPr/>
          </p:nvSpPr>
          <p:spPr>
            <a:xfrm>
              <a:off x="8158777" y="4636145"/>
              <a:ext cx="184341" cy="184274"/>
            </a:xfrm>
            <a:custGeom>
              <a:avLst/>
              <a:gdLst/>
              <a:ahLst/>
              <a:cxnLst/>
              <a:rect l="l" t="t" r="r" b="b"/>
              <a:pathLst>
                <a:path w="2749" h="2748" extrusionOk="0">
                  <a:moveTo>
                    <a:pt x="1374" y="0"/>
                  </a:moveTo>
                  <a:cubicBezTo>
                    <a:pt x="621" y="0"/>
                    <a:pt x="1" y="621"/>
                    <a:pt x="1" y="1374"/>
                  </a:cubicBezTo>
                  <a:cubicBezTo>
                    <a:pt x="1" y="2127"/>
                    <a:pt x="621" y="2748"/>
                    <a:pt x="1374" y="2748"/>
                  </a:cubicBezTo>
                  <a:cubicBezTo>
                    <a:pt x="2128" y="2748"/>
                    <a:pt x="2748" y="2127"/>
                    <a:pt x="2748" y="1374"/>
                  </a:cubicBezTo>
                  <a:cubicBezTo>
                    <a:pt x="2748" y="621"/>
                    <a:pt x="2128" y="0"/>
                    <a:pt x="13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27"/>
            <p:cNvSpPr/>
            <p:nvPr/>
          </p:nvSpPr>
          <p:spPr>
            <a:xfrm>
              <a:off x="7820068" y="4636145"/>
              <a:ext cx="182799" cy="184274"/>
            </a:xfrm>
            <a:custGeom>
              <a:avLst/>
              <a:gdLst/>
              <a:ahLst/>
              <a:cxnLst/>
              <a:rect l="l" t="t" r="r" b="b"/>
              <a:pathLst>
                <a:path w="2726" h="2748" extrusionOk="0">
                  <a:moveTo>
                    <a:pt x="1352" y="0"/>
                  </a:moveTo>
                  <a:cubicBezTo>
                    <a:pt x="598" y="0"/>
                    <a:pt x="0" y="621"/>
                    <a:pt x="0" y="1374"/>
                  </a:cubicBezTo>
                  <a:cubicBezTo>
                    <a:pt x="0" y="2127"/>
                    <a:pt x="598" y="2748"/>
                    <a:pt x="1352" y="2748"/>
                  </a:cubicBezTo>
                  <a:cubicBezTo>
                    <a:pt x="2105" y="2748"/>
                    <a:pt x="2725" y="2127"/>
                    <a:pt x="2725" y="1374"/>
                  </a:cubicBezTo>
                  <a:cubicBezTo>
                    <a:pt x="2725" y="621"/>
                    <a:pt x="2105" y="0"/>
                    <a:pt x="13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27"/>
            <p:cNvSpPr/>
            <p:nvPr/>
          </p:nvSpPr>
          <p:spPr>
            <a:xfrm>
              <a:off x="7460504" y="4636145"/>
              <a:ext cx="184274" cy="184274"/>
            </a:xfrm>
            <a:custGeom>
              <a:avLst/>
              <a:gdLst/>
              <a:ahLst/>
              <a:cxnLst/>
              <a:rect l="l" t="t" r="r" b="b"/>
              <a:pathLst>
                <a:path w="2748" h="2748" extrusionOk="0">
                  <a:moveTo>
                    <a:pt x="1374" y="0"/>
                  </a:moveTo>
                  <a:cubicBezTo>
                    <a:pt x="621" y="0"/>
                    <a:pt x="0" y="621"/>
                    <a:pt x="0" y="1374"/>
                  </a:cubicBezTo>
                  <a:cubicBezTo>
                    <a:pt x="0" y="2127"/>
                    <a:pt x="621" y="2748"/>
                    <a:pt x="1374" y="2748"/>
                  </a:cubicBezTo>
                  <a:cubicBezTo>
                    <a:pt x="2127" y="2748"/>
                    <a:pt x="2748" y="2127"/>
                    <a:pt x="2748" y="1374"/>
                  </a:cubicBezTo>
                  <a:cubicBezTo>
                    <a:pt x="2748" y="621"/>
                    <a:pt x="2127" y="0"/>
                    <a:pt x="13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0" name="Google Shape;1830;p27"/>
          <p:cNvGrpSpPr/>
          <p:nvPr/>
        </p:nvGrpSpPr>
        <p:grpSpPr>
          <a:xfrm flipH="1">
            <a:off x="-145052" y="155377"/>
            <a:ext cx="1794619" cy="937714"/>
            <a:chOff x="7447476" y="612577"/>
            <a:chExt cx="1794619" cy="937714"/>
          </a:xfrm>
        </p:grpSpPr>
        <p:sp>
          <p:nvSpPr>
            <p:cNvPr id="1831" name="Google Shape;1831;p27"/>
            <p:cNvSpPr/>
            <p:nvPr/>
          </p:nvSpPr>
          <p:spPr>
            <a:xfrm>
              <a:off x="7866602" y="1081065"/>
              <a:ext cx="1375493" cy="469226"/>
            </a:xfrm>
            <a:custGeom>
              <a:avLst/>
              <a:gdLst/>
              <a:ahLst/>
              <a:cxnLst/>
              <a:rect l="l" t="t" r="r" b="b"/>
              <a:pathLst>
                <a:path w="42608" h="14535" extrusionOk="0">
                  <a:moveTo>
                    <a:pt x="4299" y="0"/>
                  </a:moveTo>
                  <a:lnTo>
                    <a:pt x="1" y="4321"/>
                  </a:lnTo>
                  <a:cubicBezTo>
                    <a:pt x="67" y="4365"/>
                    <a:pt x="134" y="4432"/>
                    <a:pt x="200" y="4498"/>
                  </a:cubicBezTo>
                  <a:lnTo>
                    <a:pt x="4432" y="288"/>
                  </a:lnTo>
                  <a:lnTo>
                    <a:pt x="27474" y="288"/>
                  </a:lnTo>
                  <a:lnTo>
                    <a:pt x="41721" y="14535"/>
                  </a:lnTo>
                  <a:lnTo>
                    <a:pt x="42607" y="14535"/>
                  </a:lnTo>
                  <a:lnTo>
                    <a:pt x="42607" y="14269"/>
                  </a:lnTo>
                  <a:lnTo>
                    <a:pt x="41832" y="14269"/>
                  </a:lnTo>
                  <a:lnTo>
                    <a:pt x="27585" y="0"/>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27"/>
            <p:cNvSpPr/>
            <p:nvPr/>
          </p:nvSpPr>
          <p:spPr>
            <a:xfrm>
              <a:off x="7526149" y="694834"/>
              <a:ext cx="1715944" cy="710280"/>
            </a:xfrm>
            <a:custGeom>
              <a:avLst/>
              <a:gdLst/>
              <a:ahLst/>
              <a:cxnLst/>
              <a:rect l="l" t="t" r="r" b="b"/>
              <a:pathLst>
                <a:path w="53154" h="22002" extrusionOk="0">
                  <a:moveTo>
                    <a:pt x="222" y="0"/>
                  </a:moveTo>
                  <a:cubicBezTo>
                    <a:pt x="155" y="89"/>
                    <a:pt x="89" y="133"/>
                    <a:pt x="0" y="199"/>
                  </a:cubicBezTo>
                  <a:lnTo>
                    <a:pt x="8929" y="9106"/>
                  </a:lnTo>
                  <a:lnTo>
                    <a:pt x="40258" y="9106"/>
                  </a:lnTo>
                  <a:lnTo>
                    <a:pt x="53153" y="22001"/>
                  </a:lnTo>
                  <a:lnTo>
                    <a:pt x="53153" y="21625"/>
                  </a:lnTo>
                  <a:lnTo>
                    <a:pt x="40369" y="8840"/>
                  </a:lnTo>
                  <a:lnTo>
                    <a:pt x="9040" y="8840"/>
                  </a:lnTo>
                  <a:lnTo>
                    <a:pt x="222" y="0"/>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7"/>
            <p:cNvSpPr/>
            <p:nvPr/>
          </p:nvSpPr>
          <p:spPr>
            <a:xfrm>
              <a:off x="7447476" y="612577"/>
              <a:ext cx="98010" cy="98720"/>
            </a:xfrm>
            <a:custGeom>
              <a:avLst/>
              <a:gdLst/>
              <a:ahLst/>
              <a:cxnLst/>
              <a:rect l="l" t="t" r="r" b="b"/>
              <a:pathLst>
                <a:path w="3036" h="3058" extrusionOk="0">
                  <a:moveTo>
                    <a:pt x="1529" y="288"/>
                  </a:moveTo>
                  <a:cubicBezTo>
                    <a:pt x="2216" y="288"/>
                    <a:pt x="2770" y="842"/>
                    <a:pt x="2770" y="1529"/>
                  </a:cubicBezTo>
                  <a:cubicBezTo>
                    <a:pt x="2770" y="2216"/>
                    <a:pt x="2216" y="2792"/>
                    <a:pt x="1529" y="2792"/>
                  </a:cubicBezTo>
                  <a:cubicBezTo>
                    <a:pt x="820" y="2792"/>
                    <a:pt x="266" y="2216"/>
                    <a:pt x="266" y="1529"/>
                  </a:cubicBezTo>
                  <a:cubicBezTo>
                    <a:pt x="266" y="842"/>
                    <a:pt x="820" y="288"/>
                    <a:pt x="1529" y="288"/>
                  </a:cubicBezTo>
                  <a:close/>
                  <a:moveTo>
                    <a:pt x="1529" y="0"/>
                  </a:moveTo>
                  <a:cubicBezTo>
                    <a:pt x="687" y="0"/>
                    <a:pt x="0" y="687"/>
                    <a:pt x="0" y="1529"/>
                  </a:cubicBezTo>
                  <a:cubicBezTo>
                    <a:pt x="0" y="2371"/>
                    <a:pt x="687" y="3058"/>
                    <a:pt x="1529" y="3058"/>
                  </a:cubicBezTo>
                  <a:cubicBezTo>
                    <a:pt x="1861" y="3058"/>
                    <a:pt x="2193" y="2947"/>
                    <a:pt x="2437" y="2747"/>
                  </a:cubicBezTo>
                  <a:lnTo>
                    <a:pt x="2260" y="2570"/>
                  </a:lnTo>
                  <a:lnTo>
                    <a:pt x="2459" y="2371"/>
                  </a:lnTo>
                  <a:lnTo>
                    <a:pt x="2637" y="2548"/>
                  </a:lnTo>
                  <a:cubicBezTo>
                    <a:pt x="2902" y="2282"/>
                    <a:pt x="3035" y="1928"/>
                    <a:pt x="3035" y="1529"/>
                  </a:cubicBezTo>
                  <a:cubicBezTo>
                    <a:pt x="3035" y="687"/>
                    <a:pt x="2371" y="0"/>
                    <a:pt x="1529"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7"/>
            <p:cNvSpPr/>
            <p:nvPr/>
          </p:nvSpPr>
          <p:spPr>
            <a:xfrm>
              <a:off x="7786509" y="1209098"/>
              <a:ext cx="98720" cy="98720"/>
            </a:xfrm>
            <a:custGeom>
              <a:avLst/>
              <a:gdLst/>
              <a:ahLst/>
              <a:cxnLst/>
              <a:rect l="l" t="t" r="r" b="b"/>
              <a:pathLst>
                <a:path w="3058" h="3058" extrusionOk="0">
                  <a:moveTo>
                    <a:pt x="1529" y="288"/>
                  </a:moveTo>
                  <a:cubicBezTo>
                    <a:pt x="2216" y="288"/>
                    <a:pt x="2770" y="842"/>
                    <a:pt x="2770" y="1529"/>
                  </a:cubicBezTo>
                  <a:cubicBezTo>
                    <a:pt x="2770" y="2216"/>
                    <a:pt x="2216" y="2792"/>
                    <a:pt x="1529" y="2792"/>
                  </a:cubicBezTo>
                  <a:cubicBezTo>
                    <a:pt x="842" y="2792"/>
                    <a:pt x="266" y="2216"/>
                    <a:pt x="266" y="1529"/>
                  </a:cubicBezTo>
                  <a:cubicBezTo>
                    <a:pt x="266" y="842"/>
                    <a:pt x="842" y="288"/>
                    <a:pt x="1529" y="288"/>
                  </a:cubicBezTo>
                  <a:close/>
                  <a:moveTo>
                    <a:pt x="1529" y="0"/>
                  </a:moveTo>
                  <a:cubicBezTo>
                    <a:pt x="687" y="0"/>
                    <a:pt x="0" y="687"/>
                    <a:pt x="0" y="1529"/>
                  </a:cubicBezTo>
                  <a:cubicBezTo>
                    <a:pt x="0" y="2371"/>
                    <a:pt x="687" y="3058"/>
                    <a:pt x="1529" y="3058"/>
                  </a:cubicBezTo>
                  <a:cubicBezTo>
                    <a:pt x="2371" y="3058"/>
                    <a:pt x="3058" y="2371"/>
                    <a:pt x="3058" y="1529"/>
                  </a:cubicBezTo>
                  <a:cubicBezTo>
                    <a:pt x="3058" y="1153"/>
                    <a:pt x="2903" y="798"/>
                    <a:pt x="2681" y="532"/>
                  </a:cubicBezTo>
                  <a:lnTo>
                    <a:pt x="2548" y="665"/>
                  </a:lnTo>
                  <a:lnTo>
                    <a:pt x="2371" y="466"/>
                  </a:lnTo>
                  <a:lnTo>
                    <a:pt x="2482" y="355"/>
                  </a:lnTo>
                  <a:cubicBezTo>
                    <a:pt x="2216" y="133"/>
                    <a:pt x="1883" y="0"/>
                    <a:pt x="1529"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5" name="Google Shape;1835;p27"/>
          <p:cNvGrpSpPr/>
          <p:nvPr/>
        </p:nvGrpSpPr>
        <p:grpSpPr>
          <a:xfrm rot="10800000">
            <a:off x="-326656" y="1994300"/>
            <a:ext cx="878375" cy="275404"/>
            <a:chOff x="8363724" y="112839"/>
            <a:chExt cx="878375" cy="275404"/>
          </a:xfrm>
        </p:grpSpPr>
        <p:grpSp>
          <p:nvGrpSpPr>
            <p:cNvPr id="1836" name="Google Shape;1836;p27"/>
            <p:cNvGrpSpPr/>
            <p:nvPr/>
          </p:nvGrpSpPr>
          <p:grpSpPr>
            <a:xfrm>
              <a:off x="8363724" y="112839"/>
              <a:ext cx="878375" cy="275404"/>
              <a:chOff x="6611124" y="570039"/>
              <a:chExt cx="878375" cy="275404"/>
            </a:xfrm>
          </p:grpSpPr>
          <p:sp>
            <p:nvSpPr>
              <p:cNvPr id="1837" name="Google Shape;1837;p27"/>
              <p:cNvSpPr/>
              <p:nvPr/>
            </p:nvSpPr>
            <p:spPr>
              <a:xfrm>
                <a:off x="6675495" y="570039"/>
                <a:ext cx="814003" cy="195309"/>
              </a:xfrm>
              <a:custGeom>
                <a:avLst/>
                <a:gdLst/>
                <a:ahLst/>
                <a:cxnLst/>
                <a:rect l="l" t="t" r="r" b="b"/>
                <a:pathLst>
                  <a:path w="25215" h="6050" extrusionOk="0">
                    <a:moveTo>
                      <a:pt x="5916" y="1"/>
                    </a:moveTo>
                    <a:lnTo>
                      <a:pt x="0" y="5894"/>
                    </a:lnTo>
                    <a:cubicBezTo>
                      <a:pt x="89" y="5938"/>
                      <a:pt x="178" y="5983"/>
                      <a:pt x="244" y="6049"/>
                    </a:cubicBezTo>
                    <a:lnTo>
                      <a:pt x="6027" y="266"/>
                    </a:lnTo>
                    <a:lnTo>
                      <a:pt x="25214" y="266"/>
                    </a:lnTo>
                    <a:lnTo>
                      <a:pt x="25214" y="1"/>
                    </a:ln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7"/>
              <p:cNvSpPr/>
              <p:nvPr/>
            </p:nvSpPr>
            <p:spPr>
              <a:xfrm>
                <a:off x="6611124" y="755310"/>
                <a:ext cx="89423" cy="90133"/>
              </a:xfrm>
              <a:custGeom>
                <a:avLst/>
                <a:gdLst/>
                <a:ahLst/>
                <a:cxnLst/>
                <a:rect l="l" t="t" r="r" b="b"/>
                <a:pathLst>
                  <a:path w="2770" h="2792" extrusionOk="0">
                    <a:moveTo>
                      <a:pt x="1374" y="0"/>
                    </a:moveTo>
                    <a:cubicBezTo>
                      <a:pt x="621" y="0"/>
                      <a:pt x="0" y="620"/>
                      <a:pt x="0" y="1396"/>
                    </a:cubicBezTo>
                    <a:cubicBezTo>
                      <a:pt x="0" y="2171"/>
                      <a:pt x="621" y="2792"/>
                      <a:pt x="1374" y="2792"/>
                    </a:cubicBezTo>
                    <a:cubicBezTo>
                      <a:pt x="2149" y="2792"/>
                      <a:pt x="2770" y="2171"/>
                      <a:pt x="2770" y="1396"/>
                    </a:cubicBezTo>
                    <a:cubicBezTo>
                      <a:pt x="2770" y="953"/>
                      <a:pt x="2570" y="576"/>
                      <a:pt x="2238" y="310"/>
                    </a:cubicBezTo>
                    <a:lnTo>
                      <a:pt x="2083" y="487"/>
                    </a:lnTo>
                    <a:lnTo>
                      <a:pt x="1884" y="288"/>
                    </a:lnTo>
                    <a:lnTo>
                      <a:pt x="1994" y="155"/>
                    </a:lnTo>
                    <a:cubicBezTo>
                      <a:pt x="1817" y="66"/>
                      <a:pt x="1596" y="0"/>
                      <a:pt x="1374"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9" name="Google Shape;1839;p27"/>
            <p:cNvSpPr/>
            <p:nvPr/>
          </p:nvSpPr>
          <p:spPr>
            <a:xfrm>
              <a:off x="8424512" y="303114"/>
              <a:ext cx="11493" cy="10750"/>
            </a:xfrm>
            <a:custGeom>
              <a:avLst/>
              <a:gdLst/>
              <a:ahLst/>
              <a:cxnLst/>
              <a:rect l="l" t="t" r="r" b="b"/>
              <a:pathLst>
                <a:path w="356" h="333" extrusionOk="0">
                  <a:moveTo>
                    <a:pt x="111" y="0"/>
                  </a:moveTo>
                  <a:lnTo>
                    <a:pt x="1" y="133"/>
                  </a:lnTo>
                  <a:lnTo>
                    <a:pt x="200" y="332"/>
                  </a:lnTo>
                  <a:lnTo>
                    <a:pt x="355" y="155"/>
                  </a:lnTo>
                  <a:cubicBezTo>
                    <a:pt x="289" y="89"/>
                    <a:pt x="200" y="44"/>
                    <a:pt x="111" y="0"/>
                  </a:cubicBezTo>
                  <a:close/>
                </a:path>
              </a:pathLst>
            </a:custGeom>
            <a:solidFill>
              <a:srgbClr val="FF4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0" name="Google Shape;1840;p27"/>
          <p:cNvGrpSpPr/>
          <p:nvPr/>
        </p:nvGrpSpPr>
        <p:grpSpPr>
          <a:xfrm>
            <a:off x="4085114" y="4667972"/>
            <a:ext cx="978773" cy="777698"/>
            <a:chOff x="4123942" y="4667972"/>
            <a:chExt cx="978773" cy="777698"/>
          </a:xfrm>
        </p:grpSpPr>
        <p:grpSp>
          <p:nvGrpSpPr>
            <p:cNvPr id="1841" name="Google Shape;1841;p27"/>
            <p:cNvGrpSpPr/>
            <p:nvPr/>
          </p:nvGrpSpPr>
          <p:grpSpPr>
            <a:xfrm flipH="1">
              <a:off x="4123942" y="4667972"/>
              <a:ext cx="182798" cy="598473"/>
              <a:chOff x="3638102" y="4583399"/>
              <a:chExt cx="182798" cy="598473"/>
            </a:xfrm>
          </p:grpSpPr>
          <p:sp>
            <p:nvSpPr>
              <p:cNvPr id="1842" name="Google Shape;1842;p27"/>
              <p:cNvSpPr/>
              <p:nvPr/>
            </p:nvSpPr>
            <p:spPr>
              <a:xfrm>
                <a:off x="3710947" y="4755502"/>
                <a:ext cx="21214" cy="426370"/>
              </a:xfrm>
              <a:custGeom>
                <a:avLst/>
                <a:gdLst/>
                <a:ahLst/>
                <a:cxnLst/>
                <a:rect l="l" t="t" r="r" b="b"/>
                <a:pathLst>
                  <a:path w="355" h="7135" extrusionOk="0">
                    <a:moveTo>
                      <a:pt x="0" y="1"/>
                    </a:moveTo>
                    <a:lnTo>
                      <a:pt x="0" y="7135"/>
                    </a:lnTo>
                    <a:lnTo>
                      <a:pt x="355" y="7135"/>
                    </a:lnTo>
                    <a:lnTo>
                      <a:pt x="35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27"/>
              <p:cNvSpPr/>
              <p:nvPr/>
            </p:nvSpPr>
            <p:spPr>
              <a:xfrm>
                <a:off x="3638102" y="4583399"/>
                <a:ext cx="182798" cy="181424"/>
              </a:xfrm>
              <a:custGeom>
                <a:avLst/>
                <a:gdLst/>
                <a:ahLst/>
                <a:cxnLst/>
                <a:rect l="l" t="t" r="r" b="b"/>
                <a:pathLst>
                  <a:path w="3059" h="3036" extrusionOk="0">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4" name="Google Shape;1844;p27"/>
            <p:cNvGrpSpPr/>
            <p:nvPr/>
          </p:nvGrpSpPr>
          <p:grpSpPr>
            <a:xfrm flipH="1">
              <a:off x="4480592" y="4847197"/>
              <a:ext cx="182798" cy="598473"/>
              <a:chOff x="3638102" y="4583399"/>
              <a:chExt cx="182798" cy="598473"/>
            </a:xfrm>
          </p:grpSpPr>
          <p:sp>
            <p:nvSpPr>
              <p:cNvPr id="1845" name="Google Shape;1845;p27"/>
              <p:cNvSpPr/>
              <p:nvPr/>
            </p:nvSpPr>
            <p:spPr>
              <a:xfrm>
                <a:off x="3710947" y="4755502"/>
                <a:ext cx="21214" cy="426370"/>
              </a:xfrm>
              <a:custGeom>
                <a:avLst/>
                <a:gdLst/>
                <a:ahLst/>
                <a:cxnLst/>
                <a:rect l="l" t="t" r="r" b="b"/>
                <a:pathLst>
                  <a:path w="355" h="7135" extrusionOk="0">
                    <a:moveTo>
                      <a:pt x="0" y="1"/>
                    </a:moveTo>
                    <a:lnTo>
                      <a:pt x="0" y="7135"/>
                    </a:lnTo>
                    <a:lnTo>
                      <a:pt x="355" y="7135"/>
                    </a:lnTo>
                    <a:lnTo>
                      <a:pt x="35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7"/>
              <p:cNvSpPr/>
              <p:nvPr/>
            </p:nvSpPr>
            <p:spPr>
              <a:xfrm>
                <a:off x="3638102" y="4583399"/>
                <a:ext cx="182798" cy="181424"/>
              </a:xfrm>
              <a:custGeom>
                <a:avLst/>
                <a:gdLst/>
                <a:ahLst/>
                <a:cxnLst/>
                <a:rect l="l" t="t" r="r" b="b"/>
                <a:pathLst>
                  <a:path w="3059" h="3036" extrusionOk="0">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7" name="Google Shape;1847;p27"/>
            <p:cNvGrpSpPr/>
            <p:nvPr/>
          </p:nvGrpSpPr>
          <p:grpSpPr>
            <a:xfrm flipH="1">
              <a:off x="4919917" y="4667972"/>
              <a:ext cx="182798" cy="598473"/>
              <a:chOff x="3638102" y="4583399"/>
              <a:chExt cx="182798" cy="598473"/>
            </a:xfrm>
          </p:grpSpPr>
          <p:sp>
            <p:nvSpPr>
              <p:cNvPr id="1848" name="Google Shape;1848;p27"/>
              <p:cNvSpPr/>
              <p:nvPr/>
            </p:nvSpPr>
            <p:spPr>
              <a:xfrm>
                <a:off x="3710947" y="4755502"/>
                <a:ext cx="21214" cy="426370"/>
              </a:xfrm>
              <a:custGeom>
                <a:avLst/>
                <a:gdLst/>
                <a:ahLst/>
                <a:cxnLst/>
                <a:rect l="l" t="t" r="r" b="b"/>
                <a:pathLst>
                  <a:path w="355" h="7135" extrusionOk="0">
                    <a:moveTo>
                      <a:pt x="0" y="1"/>
                    </a:moveTo>
                    <a:lnTo>
                      <a:pt x="0" y="7135"/>
                    </a:lnTo>
                    <a:lnTo>
                      <a:pt x="355" y="7135"/>
                    </a:lnTo>
                    <a:lnTo>
                      <a:pt x="35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7"/>
              <p:cNvSpPr/>
              <p:nvPr/>
            </p:nvSpPr>
            <p:spPr>
              <a:xfrm>
                <a:off x="3638102" y="4583399"/>
                <a:ext cx="182798" cy="181424"/>
              </a:xfrm>
              <a:custGeom>
                <a:avLst/>
                <a:gdLst/>
                <a:ahLst/>
                <a:cxnLst/>
                <a:rect l="l" t="t" r="r" b="b"/>
                <a:pathLst>
                  <a:path w="3059" h="3036" extrusionOk="0">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Exo"/>
              <a:buNone/>
              <a:defRPr sz="3000" b="1">
                <a:solidFill>
                  <a:schemeClr val="dk1"/>
                </a:solidFill>
                <a:latin typeface="Exo"/>
                <a:ea typeface="Exo"/>
                <a:cs typeface="Exo"/>
                <a:sym typeface="Exo"/>
              </a:defRPr>
            </a:lvl1pPr>
            <a:lvl2pPr lvl="1">
              <a:spcBef>
                <a:spcPts val="0"/>
              </a:spcBef>
              <a:spcAft>
                <a:spcPts val="0"/>
              </a:spcAft>
              <a:buClr>
                <a:schemeClr val="dk1"/>
              </a:buClr>
              <a:buSzPts val="3000"/>
              <a:buFont typeface="Exo"/>
              <a:buNone/>
              <a:defRPr sz="3000" b="1">
                <a:solidFill>
                  <a:schemeClr val="dk1"/>
                </a:solidFill>
                <a:latin typeface="Exo"/>
                <a:ea typeface="Exo"/>
                <a:cs typeface="Exo"/>
                <a:sym typeface="Exo"/>
              </a:defRPr>
            </a:lvl2pPr>
            <a:lvl3pPr lvl="2">
              <a:spcBef>
                <a:spcPts val="0"/>
              </a:spcBef>
              <a:spcAft>
                <a:spcPts val="0"/>
              </a:spcAft>
              <a:buClr>
                <a:schemeClr val="dk1"/>
              </a:buClr>
              <a:buSzPts val="3000"/>
              <a:buFont typeface="Exo"/>
              <a:buNone/>
              <a:defRPr sz="3000" b="1">
                <a:solidFill>
                  <a:schemeClr val="dk1"/>
                </a:solidFill>
                <a:latin typeface="Exo"/>
                <a:ea typeface="Exo"/>
                <a:cs typeface="Exo"/>
                <a:sym typeface="Exo"/>
              </a:defRPr>
            </a:lvl3pPr>
            <a:lvl4pPr lvl="3">
              <a:spcBef>
                <a:spcPts val="0"/>
              </a:spcBef>
              <a:spcAft>
                <a:spcPts val="0"/>
              </a:spcAft>
              <a:buClr>
                <a:schemeClr val="dk1"/>
              </a:buClr>
              <a:buSzPts val="3000"/>
              <a:buFont typeface="Exo"/>
              <a:buNone/>
              <a:defRPr sz="3000" b="1">
                <a:solidFill>
                  <a:schemeClr val="dk1"/>
                </a:solidFill>
                <a:latin typeface="Exo"/>
                <a:ea typeface="Exo"/>
                <a:cs typeface="Exo"/>
                <a:sym typeface="Exo"/>
              </a:defRPr>
            </a:lvl4pPr>
            <a:lvl5pPr lvl="4">
              <a:spcBef>
                <a:spcPts val="0"/>
              </a:spcBef>
              <a:spcAft>
                <a:spcPts val="0"/>
              </a:spcAft>
              <a:buClr>
                <a:schemeClr val="dk1"/>
              </a:buClr>
              <a:buSzPts val="3000"/>
              <a:buFont typeface="Exo"/>
              <a:buNone/>
              <a:defRPr sz="3000" b="1">
                <a:solidFill>
                  <a:schemeClr val="dk1"/>
                </a:solidFill>
                <a:latin typeface="Exo"/>
                <a:ea typeface="Exo"/>
                <a:cs typeface="Exo"/>
                <a:sym typeface="Exo"/>
              </a:defRPr>
            </a:lvl5pPr>
            <a:lvl6pPr lvl="5">
              <a:spcBef>
                <a:spcPts val="0"/>
              </a:spcBef>
              <a:spcAft>
                <a:spcPts val="0"/>
              </a:spcAft>
              <a:buClr>
                <a:schemeClr val="dk1"/>
              </a:buClr>
              <a:buSzPts val="3000"/>
              <a:buFont typeface="Exo"/>
              <a:buNone/>
              <a:defRPr sz="3000" b="1">
                <a:solidFill>
                  <a:schemeClr val="dk1"/>
                </a:solidFill>
                <a:latin typeface="Exo"/>
                <a:ea typeface="Exo"/>
                <a:cs typeface="Exo"/>
                <a:sym typeface="Exo"/>
              </a:defRPr>
            </a:lvl6pPr>
            <a:lvl7pPr lvl="6">
              <a:spcBef>
                <a:spcPts val="0"/>
              </a:spcBef>
              <a:spcAft>
                <a:spcPts val="0"/>
              </a:spcAft>
              <a:buClr>
                <a:schemeClr val="dk1"/>
              </a:buClr>
              <a:buSzPts val="3000"/>
              <a:buFont typeface="Exo"/>
              <a:buNone/>
              <a:defRPr sz="3000" b="1">
                <a:solidFill>
                  <a:schemeClr val="dk1"/>
                </a:solidFill>
                <a:latin typeface="Exo"/>
                <a:ea typeface="Exo"/>
                <a:cs typeface="Exo"/>
                <a:sym typeface="Exo"/>
              </a:defRPr>
            </a:lvl7pPr>
            <a:lvl8pPr lvl="7">
              <a:spcBef>
                <a:spcPts val="0"/>
              </a:spcBef>
              <a:spcAft>
                <a:spcPts val="0"/>
              </a:spcAft>
              <a:buClr>
                <a:schemeClr val="dk1"/>
              </a:buClr>
              <a:buSzPts val="3000"/>
              <a:buFont typeface="Exo"/>
              <a:buNone/>
              <a:defRPr sz="3000" b="1">
                <a:solidFill>
                  <a:schemeClr val="dk1"/>
                </a:solidFill>
                <a:latin typeface="Exo"/>
                <a:ea typeface="Exo"/>
                <a:cs typeface="Exo"/>
                <a:sym typeface="Exo"/>
              </a:defRPr>
            </a:lvl8pPr>
            <a:lvl9pPr lvl="8">
              <a:spcBef>
                <a:spcPts val="0"/>
              </a:spcBef>
              <a:spcAft>
                <a:spcPts val="0"/>
              </a:spcAft>
              <a:buClr>
                <a:schemeClr val="dk1"/>
              </a:buClr>
              <a:buSzPts val="3000"/>
              <a:buFont typeface="Exo"/>
              <a:buNone/>
              <a:defRPr sz="3000" b="1">
                <a:solidFill>
                  <a:schemeClr val="dk1"/>
                </a:solidFill>
                <a:latin typeface="Exo"/>
                <a:ea typeface="Exo"/>
                <a:cs typeface="Exo"/>
                <a:sym typeface="Exo"/>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1pPr>
            <a:lvl2pPr marL="914400" lvl="1" indent="-3175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2pPr>
            <a:lvl3pPr marL="1371600" lvl="2" indent="-3175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3pPr>
            <a:lvl4pPr marL="1828800" lvl="3" indent="-3175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4pPr>
            <a:lvl5pPr marL="2286000" lvl="4" indent="-3175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5pPr>
            <a:lvl6pPr marL="2743200" lvl="5" indent="-3175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6pPr>
            <a:lvl7pPr marL="3200400" lvl="6" indent="-3175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7pPr>
            <a:lvl8pPr marL="3657600" lvl="7" indent="-3175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8pPr>
            <a:lvl9pPr marL="4114800" lvl="8" indent="-3175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8" r:id="rId3"/>
    <p:sldLayoutId id="2147483659" r:id="rId4"/>
    <p:sldLayoutId id="2147483670" r:id="rId5"/>
    <p:sldLayoutId id="2147483672" r:id="rId6"/>
    <p:sldLayoutId id="2147483673"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59"/>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89B1403C-225D-01CD-355C-0854C19EE48A}"/>
              </a:ext>
            </a:extLst>
          </p:cNvPr>
          <p:cNvSpPr/>
          <p:nvPr/>
        </p:nvSpPr>
        <p:spPr>
          <a:xfrm>
            <a:off x="1964566" y="3359606"/>
            <a:ext cx="5051234" cy="664182"/>
          </a:xfrm>
          <a:prstGeom prst="rect">
            <a:avLst/>
          </a:prstGeom>
          <a:ln>
            <a:noFill/>
          </a:ln>
          <a:effectLst>
            <a:glow rad="228600">
              <a:schemeClr val="tx2">
                <a:lumMod val="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60" name="Google Shape;1860;p31"/>
          <p:cNvSpPr/>
          <p:nvPr/>
        </p:nvSpPr>
        <p:spPr>
          <a:xfrm>
            <a:off x="1180650" y="988450"/>
            <a:ext cx="6782700" cy="2260800"/>
          </a:xfrm>
          <a:prstGeom prst="snip1Rect">
            <a:avLst>
              <a:gd name="adj" fmla="val 25185"/>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1"/>
          <p:cNvSpPr txBox="1">
            <a:spLocks noGrp="1"/>
          </p:cNvSpPr>
          <p:nvPr>
            <p:ph type="ctrTitle"/>
          </p:nvPr>
        </p:nvSpPr>
        <p:spPr>
          <a:xfrm>
            <a:off x="1149564" y="1213043"/>
            <a:ext cx="6908917" cy="173621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3800" dirty="0">
                <a:solidFill>
                  <a:schemeClr val="dk2"/>
                </a:solidFill>
              </a:rPr>
              <a:t>BOSCH </a:t>
            </a:r>
            <a:r>
              <a:rPr lang="en-IN" sz="3800" dirty="0" err="1">
                <a:solidFill>
                  <a:schemeClr val="dk2"/>
                </a:solidFill>
              </a:rPr>
              <a:t>AutoVision</a:t>
            </a:r>
            <a:r>
              <a:rPr lang="en-IN" sz="3800" dirty="0">
                <a:solidFill>
                  <a:schemeClr val="dk2"/>
                </a:solidFill>
              </a:rPr>
              <a:t> X Hackathon</a:t>
            </a:r>
            <a:br>
              <a:rPr lang="en-IN" sz="3800" dirty="0">
                <a:solidFill>
                  <a:schemeClr val="dk2"/>
                </a:solidFill>
              </a:rPr>
            </a:br>
            <a:r>
              <a:rPr lang="en-IN" sz="3800" dirty="0">
                <a:solidFill>
                  <a:schemeClr val="dk2"/>
                </a:solidFill>
              </a:rPr>
              <a:t>SVS – Surround View System</a:t>
            </a:r>
          </a:p>
        </p:txBody>
      </p:sp>
      <p:sp>
        <p:nvSpPr>
          <p:cNvPr id="1862" name="Google Shape;1862;p31"/>
          <p:cNvSpPr txBox="1">
            <a:spLocks noGrp="1"/>
          </p:cNvSpPr>
          <p:nvPr>
            <p:ph type="subTitle" idx="1"/>
          </p:nvPr>
        </p:nvSpPr>
        <p:spPr>
          <a:xfrm>
            <a:off x="1964566" y="3360211"/>
            <a:ext cx="4987367" cy="63374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CHALLENGE: Image Stitching Application Using C++ </a:t>
            </a:r>
          </a:p>
        </p:txBody>
      </p:sp>
      <p:grpSp>
        <p:nvGrpSpPr>
          <p:cNvPr id="1863" name="Google Shape;1863;p31"/>
          <p:cNvGrpSpPr/>
          <p:nvPr/>
        </p:nvGrpSpPr>
        <p:grpSpPr>
          <a:xfrm>
            <a:off x="7447476" y="612577"/>
            <a:ext cx="1794619" cy="937714"/>
            <a:chOff x="7447476" y="612577"/>
            <a:chExt cx="1794619" cy="937714"/>
          </a:xfrm>
        </p:grpSpPr>
        <p:sp>
          <p:nvSpPr>
            <p:cNvPr id="1864" name="Google Shape;1864;p31"/>
            <p:cNvSpPr/>
            <p:nvPr/>
          </p:nvSpPr>
          <p:spPr>
            <a:xfrm>
              <a:off x="7866602" y="1081065"/>
              <a:ext cx="1375493" cy="469226"/>
            </a:xfrm>
            <a:custGeom>
              <a:avLst/>
              <a:gdLst/>
              <a:ahLst/>
              <a:cxnLst/>
              <a:rect l="l" t="t" r="r" b="b"/>
              <a:pathLst>
                <a:path w="42608" h="14535" extrusionOk="0">
                  <a:moveTo>
                    <a:pt x="4299" y="0"/>
                  </a:moveTo>
                  <a:lnTo>
                    <a:pt x="1" y="4321"/>
                  </a:lnTo>
                  <a:cubicBezTo>
                    <a:pt x="67" y="4365"/>
                    <a:pt x="134" y="4432"/>
                    <a:pt x="200" y="4498"/>
                  </a:cubicBezTo>
                  <a:lnTo>
                    <a:pt x="4432" y="288"/>
                  </a:lnTo>
                  <a:lnTo>
                    <a:pt x="27474" y="288"/>
                  </a:lnTo>
                  <a:lnTo>
                    <a:pt x="41721" y="14535"/>
                  </a:lnTo>
                  <a:lnTo>
                    <a:pt x="42607" y="14535"/>
                  </a:lnTo>
                  <a:lnTo>
                    <a:pt x="42607" y="14269"/>
                  </a:lnTo>
                  <a:lnTo>
                    <a:pt x="41832" y="14269"/>
                  </a:lnTo>
                  <a:lnTo>
                    <a:pt x="27585" y="0"/>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1"/>
            <p:cNvSpPr/>
            <p:nvPr/>
          </p:nvSpPr>
          <p:spPr>
            <a:xfrm>
              <a:off x="7526149" y="694834"/>
              <a:ext cx="1715944" cy="710280"/>
            </a:xfrm>
            <a:custGeom>
              <a:avLst/>
              <a:gdLst/>
              <a:ahLst/>
              <a:cxnLst/>
              <a:rect l="l" t="t" r="r" b="b"/>
              <a:pathLst>
                <a:path w="53154" h="22002" extrusionOk="0">
                  <a:moveTo>
                    <a:pt x="222" y="0"/>
                  </a:moveTo>
                  <a:cubicBezTo>
                    <a:pt x="155" y="89"/>
                    <a:pt x="89" y="133"/>
                    <a:pt x="0" y="199"/>
                  </a:cubicBezTo>
                  <a:lnTo>
                    <a:pt x="8929" y="9106"/>
                  </a:lnTo>
                  <a:lnTo>
                    <a:pt x="40258" y="9106"/>
                  </a:lnTo>
                  <a:lnTo>
                    <a:pt x="53153" y="22001"/>
                  </a:lnTo>
                  <a:lnTo>
                    <a:pt x="53153" y="21625"/>
                  </a:lnTo>
                  <a:lnTo>
                    <a:pt x="40369" y="8840"/>
                  </a:lnTo>
                  <a:lnTo>
                    <a:pt x="9040" y="8840"/>
                  </a:lnTo>
                  <a:lnTo>
                    <a:pt x="222" y="0"/>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1"/>
            <p:cNvSpPr/>
            <p:nvPr/>
          </p:nvSpPr>
          <p:spPr>
            <a:xfrm>
              <a:off x="7447476" y="612577"/>
              <a:ext cx="98010" cy="98720"/>
            </a:xfrm>
            <a:custGeom>
              <a:avLst/>
              <a:gdLst/>
              <a:ahLst/>
              <a:cxnLst/>
              <a:rect l="l" t="t" r="r" b="b"/>
              <a:pathLst>
                <a:path w="3036" h="3058" extrusionOk="0">
                  <a:moveTo>
                    <a:pt x="1529" y="288"/>
                  </a:moveTo>
                  <a:cubicBezTo>
                    <a:pt x="2216" y="288"/>
                    <a:pt x="2770" y="842"/>
                    <a:pt x="2770" y="1529"/>
                  </a:cubicBezTo>
                  <a:cubicBezTo>
                    <a:pt x="2770" y="2216"/>
                    <a:pt x="2216" y="2792"/>
                    <a:pt x="1529" y="2792"/>
                  </a:cubicBezTo>
                  <a:cubicBezTo>
                    <a:pt x="820" y="2792"/>
                    <a:pt x="266" y="2216"/>
                    <a:pt x="266" y="1529"/>
                  </a:cubicBezTo>
                  <a:cubicBezTo>
                    <a:pt x="266" y="842"/>
                    <a:pt x="820" y="288"/>
                    <a:pt x="1529" y="288"/>
                  </a:cubicBezTo>
                  <a:close/>
                  <a:moveTo>
                    <a:pt x="1529" y="0"/>
                  </a:moveTo>
                  <a:cubicBezTo>
                    <a:pt x="687" y="0"/>
                    <a:pt x="0" y="687"/>
                    <a:pt x="0" y="1529"/>
                  </a:cubicBezTo>
                  <a:cubicBezTo>
                    <a:pt x="0" y="2371"/>
                    <a:pt x="687" y="3058"/>
                    <a:pt x="1529" y="3058"/>
                  </a:cubicBezTo>
                  <a:cubicBezTo>
                    <a:pt x="1861" y="3058"/>
                    <a:pt x="2193" y="2947"/>
                    <a:pt x="2437" y="2747"/>
                  </a:cubicBezTo>
                  <a:lnTo>
                    <a:pt x="2260" y="2570"/>
                  </a:lnTo>
                  <a:lnTo>
                    <a:pt x="2459" y="2371"/>
                  </a:lnTo>
                  <a:lnTo>
                    <a:pt x="2637" y="2548"/>
                  </a:lnTo>
                  <a:cubicBezTo>
                    <a:pt x="2902" y="2282"/>
                    <a:pt x="3035" y="1928"/>
                    <a:pt x="3035" y="1529"/>
                  </a:cubicBezTo>
                  <a:cubicBezTo>
                    <a:pt x="3035" y="687"/>
                    <a:pt x="2371" y="0"/>
                    <a:pt x="1529"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1"/>
            <p:cNvSpPr/>
            <p:nvPr/>
          </p:nvSpPr>
          <p:spPr>
            <a:xfrm>
              <a:off x="7786509" y="1209098"/>
              <a:ext cx="98720" cy="98720"/>
            </a:xfrm>
            <a:custGeom>
              <a:avLst/>
              <a:gdLst/>
              <a:ahLst/>
              <a:cxnLst/>
              <a:rect l="l" t="t" r="r" b="b"/>
              <a:pathLst>
                <a:path w="3058" h="3058" extrusionOk="0">
                  <a:moveTo>
                    <a:pt x="1529" y="288"/>
                  </a:moveTo>
                  <a:cubicBezTo>
                    <a:pt x="2216" y="288"/>
                    <a:pt x="2770" y="842"/>
                    <a:pt x="2770" y="1529"/>
                  </a:cubicBezTo>
                  <a:cubicBezTo>
                    <a:pt x="2770" y="2216"/>
                    <a:pt x="2216" y="2792"/>
                    <a:pt x="1529" y="2792"/>
                  </a:cubicBezTo>
                  <a:cubicBezTo>
                    <a:pt x="842" y="2792"/>
                    <a:pt x="266" y="2216"/>
                    <a:pt x="266" y="1529"/>
                  </a:cubicBezTo>
                  <a:cubicBezTo>
                    <a:pt x="266" y="842"/>
                    <a:pt x="842" y="288"/>
                    <a:pt x="1529" y="288"/>
                  </a:cubicBezTo>
                  <a:close/>
                  <a:moveTo>
                    <a:pt x="1529" y="0"/>
                  </a:moveTo>
                  <a:cubicBezTo>
                    <a:pt x="687" y="0"/>
                    <a:pt x="0" y="687"/>
                    <a:pt x="0" y="1529"/>
                  </a:cubicBezTo>
                  <a:cubicBezTo>
                    <a:pt x="0" y="2371"/>
                    <a:pt x="687" y="3058"/>
                    <a:pt x="1529" y="3058"/>
                  </a:cubicBezTo>
                  <a:cubicBezTo>
                    <a:pt x="2371" y="3058"/>
                    <a:pt x="3058" y="2371"/>
                    <a:pt x="3058" y="1529"/>
                  </a:cubicBezTo>
                  <a:cubicBezTo>
                    <a:pt x="3058" y="1153"/>
                    <a:pt x="2903" y="798"/>
                    <a:pt x="2681" y="532"/>
                  </a:cubicBezTo>
                  <a:lnTo>
                    <a:pt x="2548" y="665"/>
                  </a:lnTo>
                  <a:lnTo>
                    <a:pt x="2371" y="466"/>
                  </a:lnTo>
                  <a:lnTo>
                    <a:pt x="2482" y="355"/>
                  </a:lnTo>
                  <a:cubicBezTo>
                    <a:pt x="2216" y="133"/>
                    <a:pt x="1883" y="0"/>
                    <a:pt x="1529"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8" name="Google Shape;1868;p31"/>
          <p:cNvGrpSpPr/>
          <p:nvPr/>
        </p:nvGrpSpPr>
        <p:grpSpPr>
          <a:xfrm>
            <a:off x="-21957" y="3648039"/>
            <a:ext cx="1468333" cy="494947"/>
            <a:chOff x="-21957" y="3648039"/>
            <a:chExt cx="1468333" cy="494947"/>
          </a:xfrm>
        </p:grpSpPr>
        <p:sp>
          <p:nvSpPr>
            <p:cNvPr id="1869" name="Google Shape;1869;p31"/>
            <p:cNvSpPr/>
            <p:nvPr/>
          </p:nvSpPr>
          <p:spPr>
            <a:xfrm>
              <a:off x="1113676" y="3810286"/>
              <a:ext cx="332700" cy="3327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1"/>
            <p:cNvSpPr/>
            <p:nvPr/>
          </p:nvSpPr>
          <p:spPr>
            <a:xfrm>
              <a:off x="-21957" y="3648039"/>
              <a:ext cx="1150161" cy="332607"/>
            </a:xfrm>
            <a:custGeom>
              <a:avLst/>
              <a:gdLst/>
              <a:ahLst/>
              <a:cxnLst/>
              <a:rect l="l" t="t" r="r" b="b"/>
              <a:pathLst>
                <a:path w="35628" h="10303" extrusionOk="0">
                  <a:moveTo>
                    <a:pt x="0" y="0"/>
                  </a:moveTo>
                  <a:lnTo>
                    <a:pt x="0" y="1108"/>
                  </a:lnTo>
                  <a:lnTo>
                    <a:pt x="9062" y="10192"/>
                  </a:lnTo>
                  <a:lnTo>
                    <a:pt x="9173" y="10303"/>
                  </a:lnTo>
                  <a:lnTo>
                    <a:pt x="35583" y="10303"/>
                  </a:lnTo>
                  <a:cubicBezTo>
                    <a:pt x="35583" y="10259"/>
                    <a:pt x="35583" y="10214"/>
                    <a:pt x="35583" y="10170"/>
                  </a:cubicBezTo>
                  <a:cubicBezTo>
                    <a:pt x="35583" y="9949"/>
                    <a:pt x="35605" y="9727"/>
                    <a:pt x="35627" y="9505"/>
                  </a:cubicBezTo>
                  <a:lnTo>
                    <a:pt x="9505" y="9505"/>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1"/>
            <p:cNvSpPr/>
            <p:nvPr/>
          </p:nvSpPr>
          <p:spPr>
            <a:xfrm>
              <a:off x="1198819" y="3895801"/>
              <a:ext cx="162413" cy="161671"/>
            </a:xfrm>
            <a:custGeom>
              <a:avLst/>
              <a:gdLst/>
              <a:ahLst/>
              <a:cxnLst/>
              <a:rect l="l" t="t" r="r" b="b"/>
              <a:pathLst>
                <a:path w="5031" h="5008" extrusionOk="0">
                  <a:moveTo>
                    <a:pt x="2505" y="0"/>
                  </a:moveTo>
                  <a:cubicBezTo>
                    <a:pt x="1131" y="0"/>
                    <a:pt x="1" y="1108"/>
                    <a:pt x="1" y="2504"/>
                  </a:cubicBezTo>
                  <a:cubicBezTo>
                    <a:pt x="1" y="3878"/>
                    <a:pt x="1131" y="5008"/>
                    <a:pt x="2505" y="5008"/>
                  </a:cubicBezTo>
                  <a:cubicBezTo>
                    <a:pt x="3900" y="5008"/>
                    <a:pt x="5030" y="3878"/>
                    <a:pt x="5030" y="2504"/>
                  </a:cubicBezTo>
                  <a:cubicBezTo>
                    <a:pt x="5030" y="1108"/>
                    <a:pt x="3900" y="0"/>
                    <a:pt x="25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2" name="Google Shape;1872;p31"/>
          <p:cNvGrpSpPr/>
          <p:nvPr/>
        </p:nvGrpSpPr>
        <p:grpSpPr>
          <a:xfrm>
            <a:off x="5142438" y="4352625"/>
            <a:ext cx="881930" cy="325254"/>
            <a:chOff x="4761438" y="4276425"/>
            <a:chExt cx="881930" cy="325254"/>
          </a:xfrm>
        </p:grpSpPr>
        <p:sp>
          <p:nvSpPr>
            <p:cNvPr id="1873" name="Google Shape;1873;p31"/>
            <p:cNvSpPr/>
            <p:nvPr/>
          </p:nvSpPr>
          <p:spPr>
            <a:xfrm>
              <a:off x="5424363" y="4473985"/>
              <a:ext cx="124918" cy="127694"/>
            </a:xfrm>
            <a:custGeom>
              <a:avLst/>
              <a:gdLst/>
              <a:ahLst/>
              <a:cxnLst/>
              <a:rect l="l" t="t" r="r" b="b"/>
              <a:pathLst>
                <a:path w="2970" h="3036" extrusionOk="0">
                  <a:moveTo>
                    <a:pt x="2593" y="399"/>
                  </a:moveTo>
                  <a:lnTo>
                    <a:pt x="2593" y="2659"/>
                  </a:lnTo>
                  <a:lnTo>
                    <a:pt x="399" y="2659"/>
                  </a:lnTo>
                  <a:lnTo>
                    <a:pt x="399" y="399"/>
                  </a:lnTo>
                  <a:close/>
                  <a:moveTo>
                    <a:pt x="1" y="1"/>
                  </a:moveTo>
                  <a:lnTo>
                    <a:pt x="1" y="3036"/>
                  </a:lnTo>
                  <a:lnTo>
                    <a:pt x="2969" y="3036"/>
                  </a:lnTo>
                  <a:lnTo>
                    <a:pt x="29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1"/>
            <p:cNvSpPr/>
            <p:nvPr/>
          </p:nvSpPr>
          <p:spPr>
            <a:xfrm>
              <a:off x="5235220" y="4473985"/>
              <a:ext cx="124918" cy="127694"/>
            </a:xfrm>
            <a:custGeom>
              <a:avLst/>
              <a:gdLst/>
              <a:ahLst/>
              <a:cxnLst/>
              <a:rect l="l" t="t" r="r" b="b"/>
              <a:pathLst>
                <a:path w="2970" h="3036" extrusionOk="0">
                  <a:moveTo>
                    <a:pt x="2571" y="399"/>
                  </a:moveTo>
                  <a:lnTo>
                    <a:pt x="2571" y="2659"/>
                  </a:lnTo>
                  <a:lnTo>
                    <a:pt x="399" y="2659"/>
                  </a:lnTo>
                  <a:lnTo>
                    <a:pt x="399" y="399"/>
                  </a:lnTo>
                  <a:close/>
                  <a:moveTo>
                    <a:pt x="1" y="1"/>
                  </a:moveTo>
                  <a:lnTo>
                    <a:pt x="1" y="3036"/>
                  </a:lnTo>
                  <a:lnTo>
                    <a:pt x="2970" y="3036"/>
                  </a:lnTo>
                  <a:lnTo>
                    <a:pt x="29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1"/>
            <p:cNvSpPr/>
            <p:nvPr/>
          </p:nvSpPr>
          <p:spPr>
            <a:xfrm>
              <a:off x="5046076" y="4473985"/>
              <a:ext cx="124918" cy="127694"/>
            </a:xfrm>
            <a:custGeom>
              <a:avLst/>
              <a:gdLst/>
              <a:ahLst/>
              <a:cxnLst/>
              <a:rect l="l" t="t" r="r" b="b"/>
              <a:pathLst>
                <a:path w="2970" h="3036" extrusionOk="0">
                  <a:moveTo>
                    <a:pt x="2571" y="399"/>
                  </a:moveTo>
                  <a:lnTo>
                    <a:pt x="2571" y="2659"/>
                  </a:lnTo>
                  <a:lnTo>
                    <a:pt x="400" y="2659"/>
                  </a:lnTo>
                  <a:lnTo>
                    <a:pt x="400" y="399"/>
                  </a:lnTo>
                  <a:close/>
                  <a:moveTo>
                    <a:pt x="1" y="1"/>
                  </a:moveTo>
                  <a:lnTo>
                    <a:pt x="1" y="3036"/>
                  </a:lnTo>
                  <a:lnTo>
                    <a:pt x="2970" y="3036"/>
                  </a:lnTo>
                  <a:lnTo>
                    <a:pt x="29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1"/>
            <p:cNvSpPr/>
            <p:nvPr/>
          </p:nvSpPr>
          <p:spPr>
            <a:xfrm>
              <a:off x="4856933" y="4473985"/>
              <a:ext cx="124918" cy="127694"/>
            </a:xfrm>
            <a:custGeom>
              <a:avLst/>
              <a:gdLst/>
              <a:ahLst/>
              <a:cxnLst/>
              <a:rect l="l" t="t" r="r" b="b"/>
              <a:pathLst>
                <a:path w="2970" h="3036" extrusionOk="0">
                  <a:moveTo>
                    <a:pt x="2571" y="399"/>
                  </a:moveTo>
                  <a:lnTo>
                    <a:pt x="2571" y="2659"/>
                  </a:lnTo>
                  <a:lnTo>
                    <a:pt x="400" y="2659"/>
                  </a:lnTo>
                  <a:lnTo>
                    <a:pt x="400" y="399"/>
                  </a:lnTo>
                  <a:close/>
                  <a:moveTo>
                    <a:pt x="1" y="1"/>
                  </a:moveTo>
                  <a:lnTo>
                    <a:pt x="1" y="3036"/>
                  </a:lnTo>
                  <a:lnTo>
                    <a:pt x="2970" y="3036"/>
                  </a:lnTo>
                  <a:lnTo>
                    <a:pt x="29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1"/>
            <p:cNvSpPr/>
            <p:nvPr/>
          </p:nvSpPr>
          <p:spPr>
            <a:xfrm>
              <a:off x="5360094" y="4529884"/>
              <a:ext cx="64310" cy="15899"/>
            </a:xfrm>
            <a:custGeom>
              <a:avLst/>
              <a:gdLst/>
              <a:ahLst/>
              <a:cxnLst/>
              <a:rect l="l" t="t" r="r" b="b"/>
              <a:pathLst>
                <a:path w="1529" h="378" extrusionOk="0">
                  <a:moveTo>
                    <a:pt x="0" y="1"/>
                  </a:moveTo>
                  <a:lnTo>
                    <a:pt x="0" y="378"/>
                  </a:lnTo>
                  <a:lnTo>
                    <a:pt x="1529" y="378"/>
                  </a:lnTo>
                  <a:lnTo>
                    <a:pt x="1529"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1"/>
            <p:cNvSpPr/>
            <p:nvPr/>
          </p:nvSpPr>
          <p:spPr>
            <a:xfrm>
              <a:off x="5170951" y="4529884"/>
              <a:ext cx="64352" cy="15899"/>
            </a:xfrm>
            <a:custGeom>
              <a:avLst/>
              <a:gdLst/>
              <a:ahLst/>
              <a:cxnLst/>
              <a:rect l="l" t="t" r="r" b="b"/>
              <a:pathLst>
                <a:path w="1530" h="378" extrusionOk="0">
                  <a:moveTo>
                    <a:pt x="0" y="1"/>
                  </a:moveTo>
                  <a:lnTo>
                    <a:pt x="0" y="378"/>
                  </a:lnTo>
                  <a:lnTo>
                    <a:pt x="1529" y="378"/>
                  </a:lnTo>
                  <a:lnTo>
                    <a:pt x="1529"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1"/>
            <p:cNvSpPr/>
            <p:nvPr/>
          </p:nvSpPr>
          <p:spPr>
            <a:xfrm>
              <a:off x="4981808" y="4529884"/>
              <a:ext cx="64352" cy="15899"/>
            </a:xfrm>
            <a:custGeom>
              <a:avLst/>
              <a:gdLst/>
              <a:ahLst/>
              <a:cxnLst/>
              <a:rect l="l" t="t" r="r" b="b"/>
              <a:pathLst>
                <a:path w="1530" h="378" extrusionOk="0">
                  <a:moveTo>
                    <a:pt x="0" y="1"/>
                  </a:moveTo>
                  <a:lnTo>
                    <a:pt x="0" y="378"/>
                  </a:lnTo>
                  <a:lnTo>
                    <a:pt x="1529" y="378"/>
                  </a:lnTo>
                  <a:lnTo>
                    <a:pt x="1529"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1"/>
            <p:cNvSpPr/>
            <p:nvPr/>
          </p:nvSpPr>
          <p:spPr>
            <a:xfrm>
              <a:off x="4761438" y="4529884"/>
              <a:ext cx="99766" cy="15899"/>
            </a:xfrm>
            <a:custGeom>
              <a:avLst/>
              <a:gdLst/>
              <a:ahLst/>
              <a:cxnLst/>
              <a:rect l="l" t="t" r="r" b="b"/>
              <a:pathLst>
                <a:path w="2372" h="378" extrusionOk="0">
                  <a:moveTo>
                    <a:pt x="0" y="1"/>
                  </a:moveTo>
                  <a:lnTo>
                    <a:pt x="0" y="378"/>
                  </a:lnTo>
                  <a:lnTo>
                    <a:pt x="2371" y="378"/>
                  </a:lnTo>
                  <a:lnTo>
                    <a:pt x="2371"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1"/>
            <p:cNvSpPr/>
            <p:nvPr/>
          </p:nvSpPr>
          <p:spPr>
            <a:xfrm>
              <a:off x="5544569" y="4529884"/>
              <a:ext cx="98799" cy="15899"/>
            </a:xfrm>
            <a:custGeom>
              <a:avLst/>
              <a:gdLst/>
              <a:ahLst/>
              <a:cxnLst/>
              <a:rect l="l" t="t" r="r" b="b"/>
              <a:pathLst>
                <a:path w="2349" h="378" extrusionOk="0">
                  <a:moveTo>
                    <a:pt x="0" y="1"/>
                  </a:moveTo>
                  <a:lnTo>
                    <a:pt x="0" y="378"/>
                  </a:lnTo>
                  <a:lnTo>
                    <a:pt x="2349" y="378"/>
                  </a:lnTo>
                  <a:lnTo>
                    <a:pt x="2349"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1"/>
            <p:cNvSpPr/>
            <p:nvPr/>
          </p:nvSpPr>
          <p:spPr>
            <a:xfrm>
              <a:off x="5424363" y="4276425"/>
              <a:ext cx="124918" cy="127694"/>
            </a:xfrm>
            <a:custGeom>
              <a:avLst/>
              <a:gdLst/>
              <a:ahLst/>
              <a:cxnLst/>
              <a:rect l="l" t="t" r="r" b="b"/>
              <a:pathLst>
                <a:path w="2970" h="3036" extrusionOk="0">
                  <a:moveTo>
                    <a:pt x="2593" y="377"/>
                  </a:moveTo>
                  <a:lnTo>
                    <a:pt x="2593" y="2637"/>
                  </a:lnTo>
                  <a:lnTo>
                    <a:pt x="399" y="2637"/>
                  </a:lnTo>
                  <a:lnTo>
                    <a:pt x="399" y="377"/>
                  </a:lnTo>
                  <a:close/>
                  <a:moveTo>
                    <a:pt x="1" y="0"/>
                  </a:moveTo>
                  <a:lnTo>
                    <a:pt x="1" y="3036"/>
                  </a:lnTo>
                  <a:lnTo>
                    <a:pt x="2969" y="3036"/>
                  </a:lnTo>
                  <a:lnTo>
                    <a:pt x="29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1"/>
            <p:cNvSpPr/>
            <p:nvPr/>
          </p:nvSpPr>
          <p:spPr>
            <a:xfrm>
              <a:off x="5235220" y="4276425"/>
              <a:ext cx="124918" cy="127694"/>
            </a:xfrm>
            <a:custGeom>
              <a:avLst/>
              <a:gdLst/>
              <a:ahLst/>
              <a:cxnLst/>
              <a:rect l="l" t="t" r="r" b="b"/>
              <a:pathLst>
                <a:path w="2970" h="3036" extrusionOk="0">
                  <a:moveTo>
                    <a:pt x="2571" y="377"/>
                  </a:moveTo>
                  <a:lnTo>
                    <a:pt x="2571" y="2637"/>
                  </a:lnTo>
                  <a:lnTo>
                    <a:pt x="399" y="2637"/>
                  </a:lnTo>
                  <a:lnTo>
                    <a:pt x="399" y="377"/>
                  </a:lnTo>
                  <a:close/>
                  <a:moveTo>
                    <a:pt x="1" y="0"/>
                  </a:moveTo>
                  <a:lnTo>
                    <a:pt x="1" y="3036"/>
                  </a:lnTo>
                  <a:lnTo>
                    <a:pt x="2970" y="3036"/>
                  </a:lnTo>
                  <a:lnTo>
                    <a:pt x="29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1"/>
            <p:cNvSpPr/>
            <p:nvPr/>
          </p:nvSpPr>
          <p:spPr>
            <a:xfrm>
              <a:off x="5046076" y="4276425"/>
              <a:ext cx="124918" cy="127694"/>
            </a:xfrm>
            <a:custGeom>
              <a:avLst/>
              <a:gdLst/>
              <a:ahLst/>
              <a:cxnLst/>
              <a:rect l="l" t="t" r="r" b="b"/>
              <a:pathLst>
                <a:path w="2970" h="3036" extrusionOk="0">
                  <a:moveTo>
                    <a:pt x="2571" y="377"/>
                  </a:moveTo>
                  <a:lnTo>
                    <a:pt x="2571" y="2637"/>
                  </a:lnTo>
                  <a:lnTo>
                    <a:pt x="400" y="2637"/>
                  </a:lnTo>
                  <a:lnTo>
                    <a:pt x="400" y="377"/>
                  </a:lnTo>
                  <a:close/>
                  <a:moveTo>
                    <a:pt x="1" y="0"/>
                  </a:moveTo>
                  <a:lnTo>
                    <a:pt x="1" y="3036"/>
                  </a:lnTo>
                  <a:lnTo>
                    <a:pt x="2970" y="3036"/>
                  </a:lnTo>
                  <a:lnTo>
                    <a:pt x="29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1"/>
            <p:cNvSpPr/>
            <p:nvPr/>
          </p:nvSpPr>
          <p:spPr>
            <a:xfrm>
              <a:off x="4856933" y="4276425"/>
              <a:ext cx="124918" cy="127694"/>
            </a:xfrm>
            <a:custGeom>
              <a:avLst/>
              <a:gdLst/>
              <a:ahLst/>
              <a:cxnLst/>
              <a:rect l="l" t="t" r="r" b="b"/>
              <a:pathLst>
                <a:path w="2970" h="3036" extrusionOk="0">
                  <a:moveTo>
                    <a:pt x="2571" y="377"/>
                  </a:moveTo>
                  <a:lnTo>
                    <a:pt x="2571" y="2637"/>
                  </a:lnTo>
                  <a:lnTo>
                    <a:pt x="400" y="2637"/>
                  </a:lnTo>
                  <a:lnTo>
                    <a:pt x="400" y="377"/>
                  </a:lnTo>
                  <a:close/>
                  <a:moveTo>
                    <a:pt x="1" y="0"/>
                  </a:moveTo>
                  <a:lnTo>
                    <a:pt x="1" y="3036"/>
                  </a:lnTo>
                  <a:lnTo>
                    <a:pt x="2970" y="3036"/>
                  </a:lnTo>
                  <a:lnTo>
                    <a:pt x="29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1"/>
            <p:cNvSpPr/>
            <p:nvPr/>
          </p:nvSpPr>
          <p:spPr>
            <a:xfrm>
              <a:off x="5360094" y="4331399"/>
              <a:ext cx="64310" cy="16824"/>
            </a:xfrm>
            <a:custGeom>
              <a:avLst/>
              <a:gdLst/>
              <a:ahLst/>
              <a:cxnLst/>
              <a:rect l="l" t="t" r="r" b="b"/>
              <a:pathLst>
                <a:path w="1529" h="400" extrusionOk="0">
                  <a:moveTo>
                    <a:pt x="0" y="1"/>
                  </a:moveTo>
                  <a:lnTo>
                    <a:pt x="0" y="400"/>
                  </a:lnTo>
                  <a:lnTo>
                    <a:pt x="1529" y="400"/>
                  </a:lnTo>
                  <a:lnTo>
                    <a:pt x="1529"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1"/>
            <p:cNvSpPr/>
            <p:nvPr/>
          </p:nvSpPr>
          <p:spPr>
            <a:xfrm>
              <a:off x="5170951" y="4331399"/>
              <a:ext cx="64352" cy="16824"/>
            </a:xfrm>
            <a:custGeom>
              <a:avLst/>
              <a:gdLst/>
              <a:ahLst/>
              <a:cxnLst/>
              <a:rect l="l" t="t" r="r" b="b"/>
              <a:pathLst>
                <a:path w="1530" h="400" extrusionOk="0">
                  <a:moveTo>
                    <a:pt x="0" y="1"/>
                  </a:moveTo>
                  <a:lnTo>
                    <a:pt x="0" y="400"/>
                  </a:lnTo>
                  <a:lnTo>
                    <a:pt x="1529" y="400"/>
                  </a:lnTo>
                  <a:lnTo>
                    <a:pt x="1529"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1"/>
            <p:cNvSpPr/>
            <p:nvPr/>
          </p:nvSpPr>
          <p:spPr>
            <a:xfrm>
              <a:off x="4981808" y="4331399"/>
              <a:ext cx="64352" cy="16824"/>
            </a:xfrm>
            <a:custGeom>
              <a:avLst/>
              <a:gdLst/>
              <a:ahLst/>
              <a:cxnLst/>
              <a:rect l="l" t="t" r="r" b="b"/>
              <a:pathLst>
                <a:path w="1530" h="400" extrusionOk="0">
                  <a:moveTo>
                    <a:pt x="0" y="1"/>
                  </a:moveTo>
                  <a:lnTo>
                    <a:pt x="0" y="400"/>
                  </a:lnTo>
                  <a:lnTo>
                    <a:pt x="1529" y="400"/>
                  </a:lnTo>
                  <a:lnTo>
                    <a:pt x="1529"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1"/>
            <p:cNvSpPr/>
            <p:nvPr/>
          </p:nvSpPr>
          <p:spPr>
            <a:xfrm>
              <a:off x="4761438" y="4331399"/>
              <a:ext cx="99766" cy="16824"/>
            </a:xfrm>
            <a:custGeom>
              <a:avLst/>
              <a:gdLst/>
              <a:ahLst/>
              <a:cxnLst/>
              <a:rect l="l" t="t" r="r" b="b"/>
              <a:pathLst>
                <a:path w="2372" h="400" extrusionOk="0">
                  <a:moveTo>
                    <a:pt x="0" y="1"/>
                  </a:moveTo>
                  <a:lnTo>
                    <a:pt x="0" y="400"/>
                  </a:lnTo>
                  <a:lnTo>
                    <a:pt x="2371" y="400"/>
                  </a:lnTo>
                  <a:lnTo>
                    <a:pt x="2371"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1"/>
            <p:cNvSpPr/>
            <p:nvPr/>
          </p:nvSpPr>
          <p:spPr>
            <a:xfrm>
              <a:off x="5544569" y="4331399"/>
              <a:ext cx="98799" cy="16824"/>
            </a:xfrm>
            <a:custGeom>
              <a:avLst/>
              <a:gdLst/>
              <a:ahLst/>
              <a:cxnLst/>
              <a:rect l="l" t="t" r="r" b="b"/>
              <a:pathLst>
                <a:path w="2349" h="400" extrusionOk="0">
                  <a:moveTo>
                    <a:pt x="0" y="1"/>
                  </a:moveTo>
                  <a:lnTo>
                    <a:pt x="0" y="400"/>
                  </a:lnTo>
                  <a:lnTo>
                    <a:pt x="2349" y="400"/>
                  </a:lnTo>
                  <a:lnTo>
                    <a:pt x="2349"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1" name="Google Shape;1891;p31"/>
          <p:cNvGrpSpPr/>
          <p:nvPr/>
        </p:nvGrpSpPr>
        <p:grpSpPr>
          <a:xfrm>
            <a:off x="7825118" y="4065849"/>
            <a:ext cx="1178127" cy="1094369"/>
            <a:chOff x="7825118" y="4065849"/>
            <a:chExt cx="1178127" cy="1094369"/>
          </a:xfrm>
        </p:grpSpPr>
        <p:sp>
          <p:nvSpPr>
            <p:cNvPr id="1892" name="Google Shape;1892;p31"/>
            <p:cNvSpPr/>
            <p:nvPr/>
          </p:nvSpPr>
          <p:spPr>
            <a:xfrm>
              <a:off x="7911327" y="4137684"/>
              <a:ext cx="1091918" cy="1022534"/>
            </a:xfrm>
            <a:custGeom>
              <a:avLst/>
              <a:gdLst/>
              <a:ahLst/>
              <a:cxnLst/>
              <a:rect l="l" t="t" r="r" b="b"/>
              <a:pathLst>
                <a:path w="30310" h="28384" extrusionOk="0">
                  <a:moveTo>
                    <a:pt x="0" y="1"/>
                  </a:moveTo>
                  <a:lnTo>
                    <a:pt x="0" y="776"/>
                  </a:lnTo>
                  <a:lnTo>
                    <a:pt x="11012" y="776"/>
                  </a:lnTo>
                  <a:lnTo>
                    <a:pt x="29512" y="19299"/>
                  </a:lnTo>
                  <a:lnTo>
                    <a:pt x="29512" y="28383"/>
                  </a:lnTo>
                  <a:lnTo>
                    <a:pt x="30310" y="28383"/>
                  </a:lnTo>
                  <a:lnTo>
                    <a:pt x="30310" y="18967"/>
                  </a:lnTo>
                  <a:lnTo>
                    <a:pt x="113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1"/>
            <p:cNvSpPr/>
            <p:nvPr/>
          </p:nvSpPr>
          <p:spPr>
            <a:xfrm>
              <a:off x="7825118" y="4065849"/>
              <a:ext cx="172416" cy="171659"/>
            </a:xfrm>
            <a:custGeom>
              <a:avLst/>
              <a:gdLst/>
              <a:ahLst/>
              <a:cxnLst/>
              <a:rect l="l" t="t" r="r" b="b"/>
              <a:pathLst>
                <a:path w="4786" h="4765" extrusionOk="0">
                  <a:moveTo>
                    <a:pt x="2393" y="1"/>
                  </a:moveTo>
                  <a:cubicBezTo>
                    <a:pt x="1086" y="1"/>
                    <a:pt x="0" y="1064"/>
                    <a:pt x="0" y="2372"/>
                  </a:cubicBezTo>
                  <a:cubicBezTo>
                    <a:pt x="0" y="3701"/>
                    <a:pt x="1086" y="4764"/>
                    <a:pt x="2393" y="4764"/>
                  </a:cubicBezTo>
                  <a:cubicBezTo>
                    <a:pt x="3722" y="4764"/>
                    <a:pt x="4786" y="3701"/>
                    <a:pt x="4786" y="2372"/>
                  </a:cubicBezTo>
                  <a:cubicBezTo>
                    <a:pt x="4786" y="1064"/>
                    <a:pt x="3722" y="1"/>
                    <a:pt x="23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4" name="Google Shape;1894;p31"/>
          <p:cNvGrpSpPr/>
          <p:nvPr/>
        </p:nvGrpSpPr>
        <p:grpSpPr>
          <a:xfrm>
            <a:off x="2176527" y="4322420"/>
            <a:ext cx="1178136" cy="679753"/>
            <a:chOff x="2176527" y="4297299"/>
            <a:chExt cx="1178136" cy="679753"/>
          </a:xfrm>
        </p:grpSpPr>
        <p:sp>
          <p:nvSpPr>
            <p:cNvPr id="1895" name="Google Shape;1895;p31"/>
            <p:cNvSpPr/>
            <p:nvPr/>
          </p:nvSpPr>
          <p:spPr>
            <a:xfrm>
              <a:off x="2892971" y="4297299"/>
              <a:ext cx="461692" cy="407329"/>
            </a:xfrm>
            <a:custGeom>
              <a:avLst/>
              <a:gdLst/>
              <a:ahLst/>
              <a:cxnLst/>
              <a:rect l="l" t="t" r="r" b="b"/>
              <a:pathLst>
                <a:path w="12807" h="11299" extrusionOk="0">
                  <a:moveTo>
                    <a:pt x="6403" y="353"/>
                  </a:moveTo>
                  <a:cubicBezTo>
                    <a:pt x="7511" y="353"/>
                    <a:pt x="8641" y="707"/>
                    <a:pt x="9594" y="1416"/>
                  </a:cubicBezTo>
                  <a:cubicBezTo>
                    <a:pt x="11920" y="3167"/>
                    <a:pt x="12408" y="6512"/>
                    <a:pt x="10635" y="8839"/>
                  </a:cubicBezTo>
                  <a:cubicBezTo>
                    <a:pt x="9601" y="10226"/>
                    <a:pt x="8011" y="10956"/>
                    <a:pt x="6403" y="10956"/>
                  </a:cubicBezTo>
                  <a:cubicBezTo>
                    <a:pt x="5288" y="10956"/>
                    <a:pt x="4165" y="10606"/>
                    <a:pt x="3213" y="9880"/>
                  </a:cubicBezTo>
                  <a:cubicBezTo>
                    <a:pt x="864" y="8130"/>
                    <a:pt x="399" y="4806"/>
                    <a:pt x="2172" y="2458"/>
                  </a:cubicBezTo>
                  <a:cubicBezTo>
                    <a:pt x="3213" y="1084"/>
                    <a:pt x="4808" y="353"/>
                    <a:pt x="6403" y="353"/>
                  </a:cubicBezTo>
                  <a:close/>
                  <a:moveTo>
                    <a:pt x="6415" y="1"/>
                  </a:moveTo>
                  <a:cubicBezTo>
                    <a:pt x="4696" y="1"/>
                    <a:pt x="2998" y="776"/>
                    <a:pt x="1884" y="2258"/>
                  </a:cubicBezTo>
                  <a:cubicBezTo>
                    <a:pt x="0" y="4740"/>
                    <a:pt x="510" y="8285"/>
                    <a:pt x="2991" y="10168"/>
                  </a:cubicBezTo>
                  <a:cubicBezTo>
                    <a:pt x="4011" y="10944"/>
                    <a:pt x="5207" y="11298"/>
                    <a:pt x="6403" y="11298"/>
                  </a:cubicBezTo>
                  <a:cubicBezTo>
                    <a:pt x="8109" y="11298"/>
                    <a:pt x="9816" y="10523"/>
                    <a:pt x="10923" y="9060"/>
                  </a:cubicBezTo>
                  <a:cubicBezTo>
                    <a:pt x="12807" y="6557"/>
                    <a:pt x="12297" y="3012"/>
                    <a:pt x="9816" y="1128"/>
                  </a:cubicBezTo>
                  <a:cubicBezTo>
                    <a:pt x="8794" y="369"/>
                    <a:pt x="7599" y="1"/>
                    <a:pt x="6415"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1"/>
            <p:cNvSpPr/>
            <p:nvPr/>
          </p:nvSpPr>
          <p:spPr>
            <a:xfrm>
              <a:off x="2957644" y="4356096"/>
              <a:ext cx="330723" cy="292402"/>
            </a:xfrm>
            <a:custGeom>
              <a:avLst/>
              <a:gdLst/>
              <a:ahLst/>
              <a:cxnLst/>
              <a:rect l="l" t="t" r="r" b="b"/>
              <a:pathLst>
                <a:path w="9174" h="8111" extrusionOk="0">
                  <a:moveTo>
                    <a:pt x="4593" y="0"/>
                  </a:moveTo>
                  <a:cubicBezTo>
                    <a:pt x="3365" y="0"/>
                    <a:pt x="2153" y="553"/>
                    <a:pt x="1352" y="1602"/>
                  </a:cubicBezTo>
                  <a:cubicBezTo>
                    <a:pt x="1" y="3397"/>
                    <a:pt x="355" y="5945"/>
                    <a:pt x="2150" y="7296"/>
                  </a:cubicBezTo>
                  <a:cubicBezTo>
                    <a:pt x="2880" y="7846"/>
                    <a:pt x="3732" y="8110"/>
                    <a:pt x="4576" y="8110"/>
                  </a:cubicBezTo>
                  <a:cubicBezTo>
                    <a:pt x="5806" y="8110"/>
                    <a:pt x="7021" y="7550"/>
                    <a:pt x="7822" y="6499"/>
                  </a:cubicBezTo>
                  <a:cubicBezTo>
                    <a:pt x="9174" y="4704"/>
                    <a:pt x="8819" y="2156"/>
                    <a:pt x="7024" y="805"/>
                  </a:cubicBezTo>
                  <a:cubicBezTo>
                    <a:pt x="6293" y="262"/>
                    <a:pt x="5439" y="0"/>
                    <a:pt x="45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1"/>
            <p:cNvSpPr/>
            <p:nvPr/>
          </p:nvSpPr>
          <p:spPr>
            <a:xfrm>
              <a:off x="3054292" y="4436199"/>
              <a:ext cx="138216" cy="130032"/>
            </a:xfrm>
            <a:custGeom>
              <a:avLst/>
              <a:gdLst/>
              <a:ahLst/>
              <a:cxnLst/>
              <a:rect l="l" t="t" r="r" b="b"/>
              <a:pathLst>
                <a:path w="3834" h="3607" extrusionOk="0">
                  <a:moveTo>
                    <a:pt x="1944" y="1"/>
                  </a:moveTo>
                  <a:cubicBezTo>
                    <a:pt x="1851" y="1"/>
                    <a:pt x="1757" y="8"/>
                    <a:pt x="1663" y="23"/>
                  </a:cubicBezTo>
                  <a:cubicBezTo>
                    <a:pt x="688" y="156"/>
                    <a:pt x="1" y="1064"/>
                    <a:pt x="134" y="2061"/>
                  </a:cubicBezTo>
                  <a:cubicBezTo>
                    <a:pt x="276" y="2955"/>
                    <a:pt x="1051" y="3606"/>
                    <a:pt x="1930" y="3606"/>
                  </a:cubicBezTo>
                  <a:cubicBezTo>
                    <a:pt x="2010" y="3606"/>
                    <a:pt x="2091" y="3601"/>
                    <a:pt x="2172" y="3590"/>
                  </a:cubicBezTo>
                  <a:cubicBezTo>
                    <a:pt x="3169" y="3435"/>
                    <a:pt x="3834" y="2526"/>
                    <a:pt x="3701" y="1551"/>
                  </a:cubicBezTo>
                  <a:cubicBezTo>
                    <a:pt x="3581" y="649"/>
                    <a:pt x="2825" y="1"/>
                    <a:pt x="19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1"/>
            <p:cNvSpPr/>
            <p:nvPr/>
          </p:nvSpPr>
          <p:spPr>
            <a:xfrm>
              <a:off x="2176527" y="4847200"/>
              <a:ext cx="146976" cy="129852"/>
            </a:xfrm>
            <a:custGeom>
              <a:avLst/>
              <a:gdLst/>
              <a:ahLst/>
              <a:cxnLst/>
              <a:rect l="l" t="t" r="r" b="b"/>
              <a:pathLst>
                <a:path w="4077" h="3602" extrusionOk="0">
                  <a:moveTo>
                    <a:pt x="2037" y="1"/>
                  </a:moveTo>
                  <a:cubicBezTo>
                    <a:pt x="1490" y="1"/>
                    <a:pt x="952" y="248"/>
                    <a:pt x="598" y="719"/>
                  </a:cubicBezTo>
                  <a:cubicBezTo>
                    <a:pt x="0" y="1517"/>
                    <a:pt x="177" y="2647"/>
                    <a:pt x="953" y="3245"/>
                  </a:cubicBezTo>
                  <a:cubicBezTo>
                    <a:pt x="1275" y="3487"/>
                    <a:pt x="1652" y="3602"/>
                    <a:pt x="2026" y="3602"/>
                  </a:cubicBezTo>
                  <a:cubicBezTo>
                    <a:pt x="2577" y="3602"/>
                    <a:pt x="3122" y="3352"/>
                    <a:pt x="3479" y="2890"/>
                  </a:cubicBezTo>
                  <a:cubicBezTo>
                    <a:pt x="4077" y="2093"/>
                    <a:pt x="3922" y="963"/>
                    <a:pt x="3124" y="365"/>
                  </a:cubicBezTo>
                  <a:cubicBezTo>
                    <a:pt x="2798" y="120"/>
                    <a:pt x="2415" y="1"/>
                    <a:pt x="2037"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1"/>
            <p:cNvSpPr/>
            <p:nvPr/>
          </p:nvSpPr>
          <p:spPr>
            <a:xfrm>
              <a:off x="2249996" y="4637464"/>
              <a:ext cx="740467" cy="281190"/>
            </a:xfrm>
            <a:custGeom>
              <a:avLst/>
              <a:gdLst/>
              <a:ahLst/>
              <a:cxnLst/>
              <a:rect l="l" t="t" r="r" b="b"/>
              <a:pathLst>
                <a:path w="20540" h="7800" extrusionOk="0">
                  <a:moveTo>
                    <a:pt x="20296" y="1"/>
                  </a:moveTo>
                  <a:lnTo>
                    <a:pt x="12873" y="7445"/>
                  </a:lnTo>
                  <a:lnTo>
                    <a:pt x="0" y="7445"/>
                  </a:lnTo>
                  <a:lnTo>
                    <a:pt x="0" y="7800"/>
                  </a:lnTo>
                  <a:lnTo>
                    <a:pt x="13006" y="7800"/>
                  </a:lnTo>
                  <a:lnTo>
                    <a:pt x="20539" y="267"/>
                  </a:lnTo>
                  <a:lnTo>
                    <a:pt x="20296"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0" name="Google Shape;1900;p31"/>
          <p:cNvGrpSpPr/>
          <p:nvPr/>
        </p:nvGrpSpPr>
        <p:grpSpPr>
          <a:xfrm rot="10800000">
            <a:off x="695520" y="2773296"/>
            <a:ext cx="1127604" cy="709227"/>
            <a:chOff x="8080552" y="2473390"/>
            <a:chExt cx="793249" cy="498929"/>
          </a:xfrm>
        </p:grpSpPr>
        <p:sp>
          <p:nvSpPr>
            <p:cNvPr id="1901" name="Google Shape;1901;p31"/>
            <p:cNvSpPr/>
            <p:nvPr/>
          </p:nvSpPr>
          <p:spPr>
            <a:xfrm>
              <a:off x="8163519" y="2857845"/>
              <a:ext cx="32218" cy="32218"/>
            </a:xfrm>
            <a:custGeom>
              <a:avLst/>
              <a:gdLst/>
              <a:ahLst/>
              <a:cxnLst/>
              <a:rect l="l" t="t" r="r" b="b"/>
              <a:pathLst>
                <a:path w="998" h="998" extrusionOk="0">
                  <a:moveTo>
                    <a:pt x="488" y="0"/>
                  </a:moveTo>
                  <a:cubicBezTo>
                    <a:pt x="222" y="0"/>
                    <a:pt x="1" y="222"/>
                    <a:pt x="1" y="488"/>
                  </a:cubicBezTo>
                  <a:cubicBezTo>
                    <a:pt x="1" y="776"/>
                    <a:pt x="222" y="997"/>
                    <a:pt x="488" y="997"/>
                  </a:cubicBezTo>
                  <a:cubicBezTo>
                    <a:pt x="754" y="997"/>
                    <a:pt x="998" y="776"/>
                    <a:pt x="998" y="488"/>
                  </a:cubicBezTo>
                  <a:cubicBezTo>
                    <a:pt x="998" y="222"/>
                    <a:pt x="754" y="0"/>
                    <a:pt x="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1"/>
            <p:cNvSpPr/>
            <p:nvPr/>
          </p:nvSpPr>
          <p:spPr>
            <a:xfrm>
              <a:off x="8080552" y="2774879"/>
              <a:ext cx="197440" cy="197440"/>
            </a:xfrm>
            <a:custGeom>
              <a:avLst/>
              <a:gdLst/>
              <a:ahLst/>
              <a:cxnLst/>
              <a:rect l="l" t="t" r="r" b="b"/>
              <a:pathLst>
                <a:path w="6116" h="6116" extrusionOk="0">
                  <a:moveTo>
                    <a:pt x="3058" y="532"/>
                  </a:moveTo>
                  <a:cubicBezTo>
                    <a:pt x="4454" y="532"/>
                    <a:pt x="5584" y="1662"/>
                    <a:pt x="5584" y="3058"/>
                  </a:cubicBezTo>
                  <a:cubicBezTo>
                    <a:pt x="5584" y="4453"/>
                    <a:pt x="4454" y="5583"/>
                    <a:pt x="3058" y="5583"/>
                  </a:cubicBezTo>
                  <a:cubicBezTo>
                    <a:pt x="1662" y="5583"/>
                    <a:pt x="532" y="4453"/>
                    <a:pt x="532" y="3058"/>
                  </a:cubicBezTo>
                  <a:cubicBezTo>
                    <a:pt x="532" y="1662"/>
                    <a:pt x="1662" y="532"/>
                    <a:pt x="3058" y="532"/>
                  </a:cubicBezTo>
                  <a:close/>
                  <a:moveTo>
                    <a:pt x="3058" y="0"/>
                  </a:moveTo>
                  <a:cubicBezTo>
                    <a:pt x="1374" y="0"/>
                    <a:pt x="1" y="1374"/>
                    <a:pt x="1" y="3058"/>
                  </a:cubicBezTo>
                  <a:cubicBezTo>
                    <a:pt x="1" y="4741"/>
                    <a:pt x="1374" y="6115"/>
                    <a:pt x="3058" y="6115"/>
                  </a:cubicBezTo>
                  <a:cubicBezTo>
                    <a:pt x="4742" y="6115"/>
                    <a:pt x="6116" y="4741"/>
                    <a:pt x="6116" y="3058"/>
                  </a:cubicBezTo>
                  <a:cubicBezTo>
                    <a:pt x="6116" y="1374"/>
                    <a:pt x="4742" y="0"/>
                    <a:pt x="3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1"/>
            <p:cNvSpPr/>
            <p:nvPr/>
          </p:nvSpPr>
          <p:spPr>
            <a:xfrm>
              <a:off x="8735019" y="2473390"/>
              <a:ext cx="138782" cy="125902"/>
            </a:xfrm>
            <a:custGeom>
              <a:avLst/>
              <a:gdLst/>
              <a:ahLst/>
              <a:cxnLst/>
              <a:rect l="l" t="t" r="r" b="b"/>
              <a:pathLst>
                <a:path w="4299" h="3900" extrusionOk="0">
                  <a:moveTo>
                    <a:pt x="2150" y="0"/>
                  </a:moveTo>
                  <a:cubicBezTo>
                    <a:pt x="1651" y="0"/>
                    <a:pt x="1153" y="189"/>
                    <a:pt x="776" y="565"/>
                  </a:cubicBezTo>
                  <a:cubicBezTo>
                    <a:pt x="1" y="1341"/>
                    <a:pt x="1" y="2559"/>
                    <a:pt x="776" y="3335"/>
                  </a:cubicBezTo>
                  <a:cubicBezTo>
                    <a:pt x="1153" y="3711"/>
                    <a:pt x="1651" y="3900"/>
                    <a:pt x="2150" y="3900"/>
                  </a:cubicBezTo>
                  <a:cubicBezTo>
                    <a:pt x="2648" y="3900"/>
                    <a:pt x="3147" y="3711"/>
                    <a:pt x="3523" y="3335"/>
                  </a:cubicBezTo>
                  <a:cubicBezTo>
                    <a:pt x="4299" y="2559"/>
                    <a:pt x="4299" y="1318"/>
                    <a:pt x="3523" y="565"/>
                  </a:cubicBezTo>
                  <a:cubicBezTo>
                    <a:pt x="3147" y="189"/>
                    <a:pt x="2648" y="0"/>
                    <a:pt x="21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1"/>
            <p:cNvSpPr/>
            <p:nvPr/>
          </p:nvSpPr>
          <p:spPr>
            <a:xfrm>
              <a:off x="8179273" y="2530950"/>
              <a:ext cx="631607" cy="351234"/>
            </a:xfrm>
            <a:custGeom>
              <a:avLst/>
              <a:gdLst/>
              <a:ahLst/>
              <a:cxnLst/>
              <a:rect l="l" t="t" r="r" b="b"/>
              <a:pathLst>
                <a:path w="19565" h="10880" extrusionOk="0">
                  <a:moveTo>
                    <a:pt x="19165" y="1"/>
                  </a:moveTo>
                  <a:lnTo>
                    <a:pt x="10790" y="10348"/>
                  </a:lnTo>
                  <a:lnTo>
                    <a:pt x="0" y="10348"/>
                  </a:lnTo>
                  <a:lnTo>
                    <a:pt x="0" y="10879"/>
                  </a:lnTo>
                  <a:lnTo>
                    <a:pt x="11056" y="10879"/>
                  </a:lnTo>
                  <a:lnTo>
                    <a:pt x="19564" y="333"/>
                  </a:lnTo>
                  <a:lnTo>
                    <a:pt x="191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5C4122B8-2B8A-A753-1765-0092D6FBCA0B}"/>
              </a:ext>
            </a:extLst>
          </p:cNvPr>
          <p:cNvSpPr txBox="1"/>
          <p:nvPr/>
        </p:nvSpPr>
        <p:spPr>
          <a:xfrm>
            <a:off x="6951933" y="3784598"/>
            <a:ext cx="2213096" cy="1369606"/>
          </a:xfrm>
          <a:prstGeom prst="rect">
            <a:avLst/>
          </a:prstGeom>
          <a:solidFill>
            <a:schemeClr val="bg1">
              <a:lumMod val="90000"/>
              <a:lumOff val="10000"/>
            </a:schemeClr>
          </a:solidFill>
        </p:spPr>
        <p:txBody>
          <a:bodyPr wrap="square" rtlCol="0">
            <a:spAutoFit/>
          </a:bodyPr>
          <a:lstStyle/>
          <a:p>
            <a:pPr>
              <a:lnSpc>
                <a:spcPct val="115000"/>
              </a:lnSpc>
            </a:pPr>
            <a:r>
              <a:rPr lang="en-US" sz="1500" b="1" dirty="0">
                <a:solidFill>
                  <a:schemeClr val="tx1"/>
                </a:solidFill>
                <a:effectLst/>
                <a:latin typeface="Berlin Sans FB Demi" panose="020E0802020502020306" pitchFamily="34" charset="0"/>
                <a:ea typeface="MS Mincho" panose="02020609040205080304" pitchFamily="49" charset="-128"/>
                <a:cs typeface="Tahoma" panose="020B0604030504040204" pitchFamily="34" charset="0"/>
              </a:rPr>
              <a:t>Team 1Neuron – Akash Rai, Ankur</a:t>
            </a:r>
            <a:endParaRPr lang="en-IN" sz="1500" b="1" dirty="0">
              <a:solidFill>
                <a:schemeClr val="tx1"/>
              </a:solidFill>
              <a:effectLst/>
              <a:latin typeface="Calibri" panose="020F0502020204030204" pitchFamily="34" charset="0"/>
              <a:ea typeface="MS Mincho" panose="02020609040205080304" pitchFamily="49" charset="-128"/>
              <a:cs typeface="Mangal" panose="02040503050203030202" pitchFamily="18" charset="0"/>
            </a:endParaRPr>
          </a:p>
          <a:p>
            <a:pPr>
              <a:lnSpc>
                <a:spcPct val="115000"/>
              </a:lnSpc>
            </a:pPr>
            <a:endParaRPr lang="en-US" sz="1500" b="1" dirty="0">
              <a:solidFill>
                <a:schemeClr val="tx1"/>
              </a:solidFill>
              <a:latin typeface="Tahoma" panose="020B0604030504040204" pitchFamily="34" charset="0"/>
              <a:ea typeface="MS Mincho" panose="02020609040205080304" pitchFamily="49" charset="-128"/>
              <a:cs typeface="Mangal" panose="02040503050203030202" pitchFamily="18" charset="0"/>
            </a:endParaRPr>
          </a:p>
          <a:p>
            <a:pPr>
              <a:lnSpc>
                <a:spcPct val="115000"/>
              </a:lnSpc>
            </a:pPr>
            <a:r>
              <a:rPr lang="en-US" sz="1500" b="1" dirty="0">
                <a:solidFill>
                  <a:schemeClr val="tx1"/>
                </a:solidFill>
                <a:effectLst/>
                <a:latin typeface="Amasis MT Pro Black" panose="02040A04050005020304" pitchFamily="18" charset="0"/>
                <a:ea typeface="MS Mincho" panose="02020609040205080304" pitchFamily="49" charset="-128"/>
                <a:cs typeface="Tahoma" panose="020B0604030504040204" pitchFamily="34" charset="0"/>
              </a:rPr>
              <a:t>- 11</a:t>
            </a:r>
            <a:r>
              <a:rPr lang="en-US" sz="1500" b="1" baseline="30000" dirty="0">
                <a:solidFill>
                  <a:schemeClr val="tx1"/>
                </a:solidFill>
                <a:effectLst/>
                <a:latin typeface="Amasis MT Pro Black" panose="02040A04050005020304" pitchFamily="18" charset="0"/>
                <a:ea typeface="MS Mincho" panose="02020609040205080304" pitchFamily="49" charset="-128"/>
                <a:cs typeface="Tahoma" panose="020B0604030504040204" pitchFamily="34" charset="0"/>
              </a:rPr>
              <a:t>th</a:t>
            </a:r>
            <a:r>
              <a:rPr lang="en-US" sz="1500" b="1" dirty="0">
                <a:solidFill>
                  <a:schemeClr val="tx1"/>
                </a:solidFill>
                <a:effectLst/>
                <a:latin typeface="Amasis MT Pro Black" panose="02040A04050005020304" pitchFamily="18" charset="0"/>
                <a:ea typeface="MS Mincho" panose="02020609040205080304" pitchFamily="49" charset="-128"/>
                <a:cs typeface="Tahoma" panose="020B0604030504040204" pitchFamily="34" charset="0"/>
              </a:rPr>
              <a:t> February 2024</a:t>
            </a:r>
            <a:endParaRPr lang="en-IN" sz="1500" b="1" dirty="0">
              <a:solidFill>
                <a:schemeClr val="tx1"/>
              </a:solidFill>
              <a:effectLst/>
              <a:latin typeface="Calibri" panose="020F0502020204030204" pitchFamily="34" charset="0"/>
              <a:ea typeface="MS Mincho" panose="02020609040205080304" pitchFamily="49" charset="-128"/>
              <a:cs typeface="Mangal" panose="02040503050203030202" pitchFamily="18" charset="0"/>
            </a:endParaRPr>
          </a:p>
          <a:p>
            <a:endParaRPr lang="en-IN" dirty="0">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92"/>
        <p:cNvGrpSpPr/>
        <p:nvPr/>
      </p:nvGrpSpPr>
      <p:grpSpPr>
        <a:xfrm>
          <a:off x="0" y="0"/>
          <a:ext cx="0" cy="0"/>
          <a:chOff x="0" y="0"/>
          <a:chExt cx="0" cy="0"/>
        </a:xfrm>
      </p:grpSpPr>
      <p:sp>
        <p:nvSpPr>
          <p:cNvPr id="2293" name="Google Shape;2293;p42"/>
          <p:cNvSpPr txBox="1">
            <a:spLocks noGrp="1"/>
          </p:cNvSpPr>
          <p:nvPr>
            <p:ph type="title"/>
          </p:nvPr>
        </p:nvSpPr>
        <p:spPr>
          <a:xfrm>
            <a:off x="616281" y="77640"/>
            <a:ext cx="7620213" cy="54454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Methodology</a:t>
            </a:r>
          </a:p>
        </p:txBody>
      </p:sp>
      <p:grpSp>
        <p:nvGrpSpPr>
          <p:cNvPr id="2315" name="Google Shape;2315;p42"/>
          <p:cNvGrpSpPr/>
          <p:nvPr/>
        </p:nvGrpSpPr>
        <p:grpSpPr>
          <a:xfrm>
            <a:off x="7836611" y="4109360"/>
            <a:ext cx="399883" cy="381256"/>
            <a:chOff x="6113337" y="393160"/>
            <a:chExt cx="399883" cy="381256"/>
          </a:xfrm>
        </p:grpSpPr>
        <p:sp>
          <p:nvSpPr>
            <p:cNvPr id="2316" name="Google Shape;2316;p42"/>
            <p:cNvSpPr/>
            <p:nvPr/>
          </p:nvSpPr>
          <p:spPr>
            <a:xfrm>
              <a:off x="6113337" y="393160"/>
              <a:ext cx="399883" cy="381256"/>
            </a:xfrm>
            <a:custGeom>
              <a:avLst/>
              <a:gdLst/>
              <a:ahLst/>
              <a:cxnLst/>
              <a:rect l="l" t="t" r="r" b="b"/>
              <a:pathLst>
                <a:path w="12387" h="11810" extrusionOk="0">
                  <a:moveTo>
                    <a:pt x="5917" y="798"/>
                  </a:moveTo>
                  <a:cubicBezTo>
                    <a:pt x="7224" y="798"/>
                    <a:pt x="8531" y="1285"/>
                    <a:pt x="9528" y="2282"/>
                  </a:cubicBezTo>
                  <a:cubicBezTo>
                    <a:pt x="11522" y="4276"/>
                    <a:pt x="11522" y="7533"/>
                    <a:pt x="9528" y="9527"/>
                  </a:cubicBezTo>
                  <a:cubicBezTo>
                    <a:pt x="8553" y="10480"/>
                    <a:pt x="7268" y="11012"/>
                    <a:pt x="5917" y="11012"/>
                  </a:cubicBezTo>
                  <a:cubicBezTo>
                    <a:pt x="4543" y="11012"/>
                    <a:pt x="3258" y="10480"/>
                    <a:pt x="2283" y="9527"/>
                  </a:cubicBezTo>
                  <a:cubicBezTo>
                    <a:pt x="1330" y="8552"/>
                    <a:pt x="799" y="7267"/>
                    <a:pt x="799" y="5894"/>
                  </a:cubicBezTo>
                  <a:cubicBezTo>
                    <a:pt x="799" y="4542"/>
                    <a:pt x="1330" y="3257"/>
                    <a:pt x="2283" y="2282"/>
                  </a:cubicBezTo>
                  <a:cubicBezTo>
                    <a:pt x="3280" y="1285"/>
                    <a:pt x="4609" y="798"/>
                    <a:pt x="5917" y="798"/>
                  </a:cubicBezTo>
                  <a:close/>
                  <a:moveTo>
                    <a:pt x="5906" y="0"/>
                  </a:moveTo>
                  <a:cubicBezTo>
                    <a:pt x="4393" y="0"/>
                    <a:pt x="2881" y="576"/>
                    <a:pt x="1729" y="1728"/>
                  </a:cubicBezTo>
                  <a:cubicBezTo>
                    <a:pt x="621" y="2836"/>
                    <a:pt x="1" y="4321"/>
                    <a:pt x="1" y="5894"/>
                  </a:cubicBezTo>
                  <a:cubicBezTo>
                    <a:pt x="1" y="7489"/>
                    <a:pt x="621" y="8973"/>
                    <a:pt x="1729" y="10081"/>
                  </a:cubicBezTo>
                  <a:cubicBezTo>
                    <a:pt x="2859" y="11189"/>
                    <a:pt x="4344" y="11809"/>
                    <a:pt x="5917" y="11809"/>
                  </a:cubicBezTo>
                  <a:cubicBezTo>
                    <a:pt x="7490" y="11809"/>
                    <a:pt x="8974" y="11189"/>
                    <a:pt x="10082" y="10081"/>
                  </a:cubicBezTo>
                  <a:cubicBezTo>
                    <a:pt x="12386" y="7777"/>
                    <a:pt x="12386" y="4033"/>
                    <a:pt x="10082" y="1728"/>
                  </a:cubicBezTo>
                  <a:cubicBezTo>
                    <a:pt x="8930" y="576"/>
                    <a:pt x="7418" y="0"/>
                    <a:pt x="5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2"/>
            <p:cNvSpPr/>
            <p:nvPr/>
          </p:nvSpPr>
          <p:spPr>
            <a:xfrm>
              <a:off x="6222775" y="502599"/>
              <a:ext cx="162413" cy="162381"/>
            </a:xfrm>
            <a:custGeom>
              <a:avLst/>
              <a:gdLst/>
              <a:ahLst/>
              <a:cxnLst/>
              <a:rect l="l" t="t" r="r" b="b"/>
              <a:pathLst>
                <a:path w="5031" h="5030" extrusionOk="0">
                  <a:moveTo>
                    <a:pt x="2527" y="0"/>
                  </a:moveTo>
                  <a:cubicBezTo>
                    <a:pt x="1131" y="0"/>
                    <a:pt x="1" y="1130"/>
                    <a:pt x="1" y="2504"/>
                  </a:cubicBezTo>
                  <a:cubicBezTo>
                    <a:pt x="1" y="3900"/>
                    <a:pt x="1131" y="5030"/>
                    <a:pt x="2527" y="5030"/>
                  </a:cubicBezTo>
                  <a:cubicBezTo>
                    <a:pt x="3900" y="5030"/>
                    <a:pt x="5030" y="3900"/>
                    <a:pt x="5030" y="2504"/>
                  </a:cubicBezTo>
                  <a:cubicBezTo>
                    <a:pt x="5030" y="1130"/>
                    <a:pt x="3900" y="0"/>
                    <a:pt x="25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A8E56329-C159-E5E7-693C-837B7D11A3BD}"/>
              </a:ext>
            </a:extLst>
          </p:cNvPr>
          <p:cNvPicPr>
            <a:picLocks noChangeAspect="1"/>
          </p:cNvPicPr>
          <p:nvPr/>
        </p:nvPicPr>
        <p:blipFill>
          <a:blip r:embed="rId3"/>
          <a:stretch>
            <a:fillRect/>
          </a:stretch>
        </p:blipFill>
        <p:spPr>
          <a:xfrm>
            <a:off x="1338716" y="622182"/>
            <a:ext cx="5955231" cy="4484763"/>
          </a:xfrm>
          <a:prstGeom prst="rect">
            <a:avLst/>
          </a:prstGeom>
        </p:spPr>
      </p:pic>
    </p:spTree>
    <p:extLst>
      <p:ext uri="{BB962C8B-B14F-4D97-AF65-F5344CB8AC3E}">
        <p14:creationId xmlns:p14="http://schemas.microsoft.com/office/powerpoint/2010/main" val="2958959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25"/>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2DC67B6-ABD0-4501-864D-44A11443811A}"/>
              </a:ext>
            </a:extLst>
          </p:cNvPr>
          <p:cNvSpPr/>
          <p:nvPr/>
        </p:nvSpPr>
        <p:spPr>
          <a:xfrm>
            <a:off x="720000" y="613743"/>
            <a:ext cx="7703999" cy="572700"/>
          </a:xfrm>
          <a:prstGeom prst="rect">
            <a:avLst/>
          </a:prstGeom>
          <a:ln>
            <a:noFill/>
          </a:ln>
          <a:effectLst>
            <a:glow rad="2286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26" name="Google Shape;1926;p33"/>
          <p:cNvSpPr txBox="1">
            <a:spLocks noGrp="1"/>
          </p:cNvSpPr>
          <p:nvPr>
            <p:ph type="title"/>
          </p:nvPr>
        </p:nvSpPr>
        <p:spPr>
          <a:xfrm>
            <a:off x="719999" y="61374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1927" name="Google Shape;1927;p33"/>
          <p:cNvSpPr txBox="1">
            <a:spLocks noGrp="1"/>
          </p:cNvSpPr>
          <p:nvPr>
            <p:ph type="title" idx="2"/>
          </p:nvPr>
        </p:nvSpPr>
        <p:spPr>
          <a:xfrm>
            <a:off x="1836089" y="1496532"/>
            <a:ext cx="2555400" cy="39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1929" name="Google Shape;1929;p33"/>
          <p:cNvSpPr txBox="1">
            <a:spLocks noGrp="1"/>
          </p:cNvSpPr>
          <p:nvPr>
            <p:ph type="title" idx="3"/>
          </p:nvPr>
        </p:nvSpPr>
        <p:spPr>
          <a:xfrm>
            <a:off x="984283" y="1411072"/>
            <a:ext cx="617400" cy="49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1930" name="Google Shape;1930;p33"/>
          <p:cNvSpPr txBox="1">
            <a:spLocks noGrp="1"/>
          </p:cNvSpPr>
          <p:nvPr>
            <p:ph type="title" idx="4"/>
          </p:nvPr>
        </p:nvSpPr>
        <p:spPr>
          <a:xfrm>
            <a:off x="5868599" y="2583101"/>
            <a:ext cx="2555400" cy="39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Methodology</a:t>
            </a:r>
            <a:endParaRPr dirty="0"/>
          </a:p>
        </p:txBody>
      </p:sp>
      <p:sp>
        <p:nvSpPr>
          <p:cNvPr id="1932" name="Google Shape;1932;p33"/>
          <p:cNvSpPr txBox="1">
            <a:spLocks noGrp="1"/>
          </p:cNvSpPr>
          <p:nvPr>
            <p:ph type="title" idx="6"/>
          </p:nvPr>
        </p:nvSpPr>
        <p:spPr>
          <a:xfrm>
            <a:off x="5082279" y="2529251"/>
            <a:ext cx="617400" cy="49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4.</a:t>
            </a:r>
            <a:endParaRPr dirty="0"/>
          </a:p>
        </p:txBody>
      </p:sp>
      <p:sp>
        <p:nvSpPr>
          <p:cNvPr id="1933" name="Google Shape;1933;p33"/>
          <p:cNvSpPr txBox="1">
            <a:spLocks noGrp="1"/>
          </p:cNvSpPr>
          <p:nvPr>
            <p:ph type="title" idx="7"/>
          </p:nvPr>
        </p:nvSpPr>
        <p:spPr>
          <a:xfrm>
            <a:off x="1836089" y="2594088"/>
            <a:ext cx="2555400" cy="39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Objectives</a:t>
            </a:r>
            <a:endParaRPr dirty="0"/>
          </a:p>
        </p:txBody>
      </p:sp>
      <p:sp>
        <p:nvSpPr>
          <p:cNvPr id="1935" name="Google Shape;1935;p33"/>
          <p:cNvSpPr txBox="1">
            <a:spLocks noGrp="1"/>
          </p:cNvSpPr>
          <p:nvPr>
            <p:ph type="title" idx="9"/>
          </p:nvPr>
        </p:nvSpPr>
        <p:spPr>
          <a:xfrm>
            <a:off x="984283" y="2529251"/>
            <a:ext cx="617400" cy="49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1936" name="Google Shape;1936;p33"/>
          <p:cNvSpPr txBox="1">
            <a:spLocks noGrp="1"/>
          </p:cNvSpPr>
          <p:nvPr>
            <p:ph type="title" idx="13"/>
          </p:nvPr>
        </p:nvSpPr>
        <p:spPr>
          <a:xfrm>
            <a:off x="4391489" y="3834763"/>
            <a:ext cx="2555400" cy="39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Output</a:t>
            </a:r>
            <a:endParaRPr dirty="0"/>
          </a:p>
        </p:txBody>
      </p:sp>
      <p:sp>
        <p:nvSpPr>
          <p:cNvPr id="1938" name="Google Shape;1938;p33"/>
          <p:cNvSpPr txBox="1">
            <a:spLocks noGrp="1"/>
          </p:cNvSpPr>
          <p:nvPr>
            <p:ph type="title" idx="15"/>
          </p:nvPr>
        </p:nvSpPr>
        <p:spPr>
          <a:xfrm>
            <a:off x="3415712" y="3780913"/>
            <a:ext cx="617400" cy="49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a:t>
            </a:r>
            <a:endParaRPr dirty="0"/>
          </a:p>
        </p:txBody>
      </p:sp>
      <p:sp>
        <p:nvSpPr>
          <p:cNvPr id="1939" name="Google Shape;1939;p33"/>
          <p:cNvSpPr txBox="1">
            <a:spLocks noGrp="1"/>
          </p:cNvSpPr>
          <p:nvPr>
            <p:ph type="title" idx="16"/>
          </p:nvPr>
        </p:nvSpPr>
        <p:spPr>
          <a:xfrm>
            <a:off x="5868599" y="1464922"/>
            <a:ext cx="2555400" cy="39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Tools Required</a:t>
            </a:r>
            <a:endParaRPr dirty="0"/>
          </a:p>
        </p:txBody>
      </p:sp>
      <p:sp>
        <p:nvSpPr>
          <p:cNvPr id="1941" name="Google Shape;1941;p33"/>
          <p:cNvSpPr txBox="1">
            <a:spLocks noGrp="1"/>
          </p:cNvSpPr>
          <p:nvPr>
            <p:ph type="title" idx="18"/>
          </p:nvPr>
        </p:nvSpPr>
        <p:spPr>
          <a:xfrm>
            <a:off x="5082279" y="1392265"/>
            <a:ext cx="617400" cy="49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
        <p:nvSpPr>
          <p:cNvPr id="2" name="Rectangle 1">
            <a:extLst>
              <a:ext uri="{FF2B5EF4-FFF2-40B4-BE49-F238E27FC236}">
                <a16:creationId xmlns:a16="http://schemas.microsoft.com/office/drawing/2014/main" id="{0863D252-7D68-32D5-5F48-6F34D4E128BE}"/>
              </a:ext>
            </a:extLst>
          </p:cNvPr>
          <p:cNvSpPr/>
          <p:nvPr/>
        </p:nvSpPr>
        <p:spPr>
          <a:xfrm>
            <a:off x="4509490" y="4764686"/>
            <a:ext cx="125017" cy="107351"/>
          </a:xfrm>
          <a:prstGeom prst="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47916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92"/>
        <p:cNvGrpSpPr/>
        <p:nvPr/>
      </p:nvGrpSpPr>
      <p:grpSpPr>
        <a:xfrm>
          <a:off x="0" y="0"/>
          <a:ext cx="0" cy="0"/>
          <a:chOff x="0" y="0"/>
          <a:chExt cx="0" cy="0"/>
        </a:xfrm>
      </p:grpSpPr>
      <p:sp>
        <p:nvSpPr>
          <p:cNvPr id="10" name="Rectangle 9">
            <a:extLst>
              <a:ext uri="{FF2B5EF4-FFF2-40B4-BE49-F238E27FC236}">
                <a16:creationId xmlns:a16="http://schemas.microsoft.com/office/drawing/2014/main" id="{69C951CE-7CAB-5AAA-4E48-B021CA88E6C0}"/>
              </a:ext>
            </a:extLst>
          </p:cNvPr>
          <p:cNvSpPr/>
          <p:nvPr/>
        </p:nvSpPr>
        <p:spPr>
          <a:xfrm>
            <a:off x="733773" y="1021556"/>
            <a:ext cx="7374689" cy="3621882"/>
          </a:xfrm>
          <a:prstGeom prst="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93" name="Google Shape;2293;p42"/>
          <p:cNvSpPr txBox="1">
            <a:spLocks noGrp="1"/>
          </p:cNvSpPr>
          <p:nvPr>
            <p:ph type="title"/>
          </p:nvPr>
        </p:nvSpPr>
        <p:spPr>
          <a:xfrm>
            <a:off x="733773" y="420552"/>
            <a:ext cx="7620213" cy="54454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Output</a:t>
            </a:r>
          </a:p>
        </p:txBody>
      </p:sp>
      <p:grpSp>
        <p:nvGrpSpPr>
          <p:cNvPr id="2315" name="Google Shape;2315;p42"/>
          <p:cNvGrpSpPr/>
          <p:nvPr/>
        </p:nvGrpSpPr>
        <p:grpSpPr>
          <a:xfrm>
            <a:off x="7836611" y="4109360"/>
            <a:ext cx="399883" cy="381256"/>
            <a:chOff x="6113337" y="393160"/>
            <a:chExt cx="399883" cy="381256"/>
          </a:xfrm>
        </p:grpSpPr>
        <p:sp>
          <p:nvSpPr>
            <p:cNvPr id="2316" name="Google Shape;2316;p42"/>
            <p:cNvSpPr/>
            <p:nvPr/>
          </p:nvSpPr>
          <p:spPr>
            <a:xfrm>
              <a:off x="6113337" y="393160"/>
              <a:ext cx="399883" cy="381256"/>
            </a:xfrm>
            <a:custGeom>
              <a:avLst/>
              <a:gdLst/>
              <a:ahLst/>
              <a:cxnLst/>
              <a:rect l="l" t="t" r="r" b="b"/>
              <a:pathLst>
                <a:path w="12387" h="11810" extrusionOk="0">
                  <a:moveTo>
                    <a:pt x="5917" y="798"/>
                  </a:moveTo>
                  <a:cubicBezTo>
                    <a:pt x="7224" y="798"/>
                    <a:pt x="8531" y="1285"/>
                    <a:pt x="9528" y="2282"/>
                  </a:cubicBezTo>
                  <a:cubicBezTo>
                    <a:pt x="11522" y="4276"/>
                    <a:pt x="11522" y="7533"/>
                    <a:pt x="9528" y="9527"/>
                  </a:cubicBezTo>
                  <a:cubicBezTo>
                    <a:pt x="8553" y="10480"/>
                    <a:pt x="7268" y="11012"/>
                    <a:pt x="5917" y="11012"/>
                  </a:cubicBezTo>
                  <a:cubicBezTo>
                    <a:pt x="4543" y="11012"/>
                    <a:pt x="3258" y="10480"/>
                    <a:pt x="2283" y="9527"/>
                  </a:cubicBezTo>
                  <a:cubicBezTo>
                    <a:pt x="1330" y="8552"/>
                    <a:pt x="799" y="7267"/>
                    <a:pt x="799" y="5894"/>
                  </a:cubicBezTo>
                  <a:cubicBezTo>
                    <a:pt x="799" y="4542"/>
                    <a:pt x="1330" y="3257"/>
                    <a:pt x="2283" y="2282"/>
                  </a:cubicBezTo>
                  <a:cubicBezTo>
                    <a:pt x="3280" y="1285"/>
                    <a:pt x="4609" y="798"/>
                    <a:pt x="5917" y="798"/>
                  </a:cubicBezTo>
                  <a:close/>
                  <a:moveTo>
                    <a:pt x="5906" y="0"/>
                  </a:moveTo>
                  <a:cubicBezTo>
                    <a:pt x="4393" y="0"/>
                    <a:pt x="2881" y="576"/>
                    <a:pt x="1729" y="1728"/>
                  </a:cubicBezTo>
                  <a:cubicBezTo>
                    <a:pt x="621" y="2836"/>
                    <a:pt x="1" y="4321"/>
                    <a:pt x="1" y="5894"/>
                  </a:cubicBezTo>
                  <a:cubicBezTo>
                    <a:pt x="1" y="7489"/>
                    <a:pt x="621" y="8973"/>
                    <a:pt x="1729" y="10081"/>
                  </a:cubicBezTo>
                  <a:cubicBezTo>
                    <a:pt x="2859" y="11189"/>
                    <a:pt x="4344" y="11809"/>
                    <a:pt x="5917" y="11809"/>
                  </a:cubicBezTo>
                  <a:cubicBezTo>
                    <a:pt x="7490" y="11809"/>
                    <a:pt x="8974" y="11189"/>
                    <a:pt x="10082" y="10081"/>
                  </a:cubicBezTo>
                  <a:cubicBezTo>
                    <a:pt x="12386" y="7777"/>
                    <a:pt x="12386" y="4033"/>
                    <a:pt x="10082" y="1728"/>
                  </a:cubicBezTo>
                  <a:cubicBezTo>
                    <a:pt x="8930" y="576"/>
                    <a:pt x="7418" y="0"/>
                    <a:pt x="5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2"/>
            <p:cNvSpPr/>
            <p:nvPr/>
          </p:nvSpPr>
          <p:spPr>
            <a:xfrm>
              <a:off x="6222775" y="502599"/>
              <a:ext cx="162413" cy="162381"/>
            </a:xfrm>
            <a:custGeom>
              <a:avLst/>
              <a:gdLst/>
              <a:ahLst/>
              <a:cxnLst/>
              <a:rect l="l" t="t" r="r" b="b"/>
              <a:pathLst>
                <a:path w="5031" h="5030" extrusionOk="0">
                  <a:moveTo>
                    <a:pt x="2527" y="0"/>
                  </a:moveTo>
                  <a:cubicBezTo>
                    <a:pt x="1131" y="0"/>
                    <a:pt x="1" y="1130"/>
                    <a:pt x="1" y="2504"/>
                  </a:cubicBezTo>
                  <a:cubicBezTo>
                    <a:pt x="1" y="3900"/>
                    <a:pt x="1131" y="5030"/>
                    <a:pt x="2527" y="5030"/>
                  </a:cubicBezTo>
                  <a:cubicBezTo>
                    <a:pt x="3900" y="5030"/>
                    <a:pt x="5030" y="3900"/>
                    <a:pt x="5030" y="2504"/>
                  </a:cubicBezTo>
                  <a:cubicBezTo>
                    <a:pt x="5030" y="1130"/>
                    <a:pt x="3900" y="0"/>
                    <a:pt x="25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2989;p58">
            <a:extLst>
              <a:ext uri="{FF2B5EF4-FFF2-40B4-BE49-F238E27FC236}">
                <a16:creationId xmlns:a16="http://schemas.microsoft.com/office/drawing/2014/main" id="{6393AEDF-F26A-0980-49A1-C28D9DBCF7EE}"/>
              </a:ext>
            </a:extLst>
          </p:cNvPr>
          <p:cNvSpPr/>
          <p:nvPr/>
        </p:nvSpPr>
        <p:spPr>
          <a:xfrm>
            <a:off x="2921792" y="4669815"/>
            <a:ext cx="1485901" cy="357875"/>
          </a:xfrm>
          <a:prstGeom prst="snip1Rect">
            <a:avLst>
              <a:gd name="adj" fmla="val 25185"/>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40C2DB23-D647-01CA-74BB-A2E87C6C993B}"/>
              </a:ext>
            </a:extLst>
          </p:cNvPr>
          <p:cNvPicPr>
            <a:picLocks noChangeAspect="1"/>
          </p:cNvPicPr>
          <p:nvPr/>
        </p:nvPicPr>
        <p:blipFill>
          <a:blip r:embed="rId3"/>
          <a:stretch>
            <a:fillRect/>
          </a:stretch>
        </p:blipFill>
        <p:spPr>
          <a:xfrm>
            <a:off x="976457" y="1032716"/>
            <a:ext cx="6889320" cy="3457900"/>
          </a:xfrm>
          <a:prstGeom prst="rect">
            <a:avLst/>
          </a:prstGeom>
        </p:spPr>
      </p:pic>
    </p:spTree>
    <p:extLst>
      <p:ext uri="{BB962C8B-B14F-4D97-AF65-F5344CB8AC3E}">
        <p14:creationId xmlns:p14="http://schemas.microsoft.com/office/powerpoint/2010/main" val="1137708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2">
          <a:extLst>
            <a:ext uri="{FF2B5EF4-FFF2-40B4-BE49-F238E27FC236}">
              <a16:creationId xmlns:a16="http://schemas.microsoft.com/office/drawing/2014/main" id="{A11BE29B-8615-5926-A488-A9B512E9E593}"/>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F8D7DABB-25BE-A4FD-27BC-240BD83D65FB}"/>
              </a:ext>
            </a:extLst>
          </p:cNvPr>
          <p:cNvSpPr/>
          <p:nvPr/>
        </p:nvSpPr>
        <p:spPr>
          <a:xfrm>
            <a:off x="733773" y="1021556"/>
            <a:ext cx="7374689" cy="3621882"/>
          </a:xfrm>
          <a:prstGeom prst="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93" name="Google Shape;2293;p42">
            <a:extLst>
              <a:ext uri="{FF2B5EF4-FFF2-40B4-BE49-F238E27FC236}">
                <a16:creationId xmlns:a16="http://schemas.microsoft.com/office/drawing/2014/main" id="{70546035-9F7E-4099-CC19-44F81F41EF22}"/>
              </a:ext>
            </a:extLst>
          </p:cNvPr>
          <p:cNvSpPr txBox="1">
            <a:spLocks noGrp="1"/>
          </p:cNvSpPr>
          <p:nvPr>
            <p:ph type="title"/>
          </p:nvPr>
        </p:nvSpPr>
        <p:spPr>
          <a:xfrm>
            <a:off x="733773" y="420552"/>
            <a:ext cx="7620213" cy="54454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Output</a:t>
            </a:r>
          </a:p>
        </p:txBody>
      </p:sp>
      <p:grpSp>
        <p:nvGrpSpPr>
          <p:cNvPr id="2315" name="Google Shape;2315;p42">
            <a:extLst>
              <a:ext uri="{FF2B5EF4-FFF2-40B4-BE49-F238E27FC236}">
                <a16:creationId xmlns:a16="http://schemas.microsoft.com/office/drawing/2014/main" id="{446E6457-1AD5-4DE5-2F3A-C8AF067C212C}"/>
              </a:ext>
            </a:extLst>
          </p:cNvPr>
          <p:cNvGrpSpPr/>
          <p:nvPr/>
        </p:nvGrpSpPr>
        <p:grpSpPr>
          <a:xfrm>
            <a:off x="7836611" y="4109360"/>
            <a:ext cx="399883" cy="381256"/>
            <a:chOff x="6113337" y="393160"/>
            <a:chExt cx="399883" cy="381256"/>
          </a:xfrm>
        </p:grpSpPr>
        <p:sp>
          <p:nvSpPr>
            <p:cNvPr id="2316" name="Google Shape;2316;p42">
              <a:extLst>
                <a:ext uri="{FF2B5EF4-FFF2-40B4-BE49-F238E27FC236}">
                  <a16:creationId xmlns:a16="http://schemas.microsoft.com/office/drawing/2014/main" id="{CD27B728-C27B-1925-29C6-2018CC27AD74}"/>
                </a:ext>
              </a:extLst>
            </p:cNvPr>
            <p:cNvSpPr/>
            <p:nvPr/>
          </p:nvSpPr>
          <p:spPr>
            <a:xfrm>
              <a:off x="6113337" y="393160"/>
              <a:ext cx="399883" cy="381256"/>
            </a:xfrm>
            <a:custGeom>
              <a:avLst/>
              <a:gdLst/>
              <a:ahLst/>
              <a:cxnLst/>
              <a:rect l="l" t="t" r="r" b="b"/>
              <a:pathLst>
                <a:path w="12387" h="11810" extrusionOk="0">
                  <a:moveTo>
                    <a:pt x="5917" y="798"/>
                  </a:moveTo>
                  <a:cubicBezTo>
                    <a:pt x="7224" y="798"/>
                    <a:pt x="8531" y="1285"/>
                    <a:pt x="9528" y="2282"/>
                  </a:cubicBezTo>
                  <a:cubicBezTo>
                    <a:pt x="11522" y="4276"/>
                    <a:pt x="11522" y="7533"/>
                    <a:pt x="9528" y="9527"/>
                  </a:cubicBezTo>
                  <a:cubicBezTo>
                    <a:pt x="8553" y="10480"/>
                    <a:pt x="7268" y="11012"/>
                    <a:pt x="5917" y="11012"/>
                  </a:cubicBezTo>
                  <a:cubicBezTo>
                    <a:pt x="4543" y="11012"/>
                    <a:pt x="3258" y="10480"/>
                    <a:pt x="2283" y="9527"/>
                  </a:cubicBezTo>
                  <a:cubicBezTo>
                    <a:pt x="1330" y="8552"/>
                    <a:pt x="799" y="7267"/>
                    <a:pt x="799" y="5894"/>
                  </a:cubicBezTo>
                  <a:cubicBezTo>
                    <a:pt x="799" y="4542"/>
                    <a:pt x="1330" y="3257"/>
                    <a:pt x="2283" y="2282"/>
                  </a:cubicBezTo>
                  <a:cubicBezTo>
                    <a:pt x="3280" y="1285"/>
                    <a:pt x="4609" y="798"/>
                    <a:pt x="5917" y="798"/>
                  </a:cubicBezTo>
                  <a:close/>
                  <a:moveTo>
                    <a:pt x="5906" y="0"/>
                  </a:moveTo>
                  <a:cubicBezTo>
                    <a:pt x="4393" y="0"/>
                    <a:pt x="2881" y="576"/>
                    <a:pt x="1729" y="1728"/>
                  </a:cubicBezTo>
                  <a:cubicBezTo>
                    <a:pt x="621" y="2836"/>
                    <a:pt x="1" y="4321"/>
                    <a:pt x="1" y="5894"/>
                  </a:cubicBezTo>
                  <a:cubicBezTo>
                    <a:pt x="1" y="7489"/>
                    <a:pt x="621" y="8973"/>
                    <a:pt x="1729" y="10081"/>
                  </a:cubicBezTo>
                  <a:cubicBezTo>
                    <a:pt x="2859" y="11189"/>
                    <a:pt x="4344" y="11809"/>
                    <a:pt x="5917" y="11809"/>
                  </a:cubicBezTo>
                  <a:cubicBezTo>
                    <a:pt x="7490" y="11809"/>
                    <a:pt x="8974" y="11189"/>
                    <a:pt x="10082" y="10081"/>
                  </a:cubicBezTo>
                  <a:cubicBezTo>
                    <a:pt x="12386" y="7777"/>
                    <a:pt x="12386" y="4033"/>
                    <a:pt x="10082" y="1728"/>
                  </a:cubicBezTo>
                  <a:cubicBezTo>
                    <a:pt x="8930" y="576"/>
                    <a:pt x="7418" y="0"/>
                    <a:pt x="5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2">
              <a:extLst>
                <a:ext uri="{FF2B5EF4-FFF2-40B4-BE49-F238E27FC236}">
                  <a16:creationId xmlns:a16="http://schemas.microsoft.com/office/drawing/2014/main" id="{E73026ED-CE30-514B-1062-9157D01ECB43}"/>
                </a:ext>
              </a:extLst>
            </p:cNvPr>
            <p:cNvSpPr/>
            <p:nvPr/>
          </p:nvSpPr>
          <p:spPr>
            <a:xfrm>
              <a:off x="6222775" y="502599"/>
              <a:ext cx="162413" cy="162381"/>
            </a:xfrm>
            <a:custGeom>
              <a:avLst/>
              <a:gdLst/>
              <a:ahLst/>
              <a:cxnLst/>
              <a:rect l="l" t="t" r="r" b="b"/>
              <a:pathLst>
                <a:path w="5031" h="5030" extrusionOk="0">
                  <a:moveTo>
                    <a:pt x="2527" y="0"/>
                  </a:moveTo>
                  <a:cubicBezTo>
                    <a:pt x="1131" y="0"/>
                    <a:pt x="1" y="1130"/>
                    <a:pt x="1" y="2504"/>
                  </a:cubicBezTo>
                  <a:cubicBezTo>
                    <a:pt x="1" y="3900"/>
                    <a:pt x="1131" y="5030"/>
                    <a:pt x="2527" y="5030"/>
                  </a:cubicBezTo>
                  <a:cubicBezTo>
                    <a:pt x="3900" y="5030"/>
                    <a:pt x="5030" y="3900"/>
                    <a:pt x="5030" y="2504"/>
                  </a:cubicBezTo>
                  <a:cubicBezTo>
                    <a:pt x="5030" y="1130"/>
                    <a:pt x="3900" y="0"/>
                    <a:pt x="25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2989;p58">
            <a:extLst>
              <a:ext uri="{FF2B5EF4-FFF2-40B4-BE49-F238E27FC236}">
                <a16:creationId xmlns:a16="http://schemas.microsoft.com/office/drawing/2014/main" id="{5803FE18-34A6-E24D-6750-D8DEDA971557}"/>
              </a:ext>
            </a:extLst>
          </p:cNvPr>
          <p:cNvSpPr/>
          <p:nvPr/>
        </p:nvSpPr>
        <p:spPr>
          <a:xfrm>
            <a:off x="2921792" y="4669815"/>
            <a:ext cx="1485901" cy="357875"/>
          </a:xfrm>
          <a:prstGeom prst="snip1Rect">
            <a:avLst>
              <a:gd name="adj" fmla="val 25185"/>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73AF233E-A41F-4A8F-FC9B-997E02672657}"/>
              </a:ext>
            </a:extLst>
          </p:cNvPr>
          <p:cNvPicPr>
            <a:picLocks noChangeAspect="1"/>
          </p:cNvPicPr>
          <p:nvPr/>
        </p:nvPicPr>
        <p:blipFill>
          <a:blip r:embed="rId3"/>
          <a:stretch>
            <a:fillRect/>
          </a:stretch>
        </p:blipFill>
        <p:spPr>
          <a:xfrm>
            <a:off x="907506" y="1089124"/>
            <a:ext cx="6623386" cy="3446416"/>
          </a:xfrm>
          <a:prstGeom prst="rect">
            <a:avLst/>
          </a:prstGeom>
        </p:spPr>
      </p:pic>
    </p:spTree>
    <p:extLst>
      <p:ext uri="{BB962C8B-B14F-4D97-AF65-F5344CB8AC3E}">
        <p14:creationId xmlns:p14="http://schemas.microsoft.com/office/powerpoint/2010/main" val="1549098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92">
          <a:extLst>
            <a:ext uri="{FF2B5EF4-FFF2-40B4-BE49-F238E27FC236}">
              <a16:creationId xmlns:a16="http://schemas.microsoft.com/office/drawing/2014/main" id="{CEF406DD-D294-3D9F-8C13-A9ED2450F58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688C163F-64D6-B0BE-A67A-D970B6348896}"/>
              </a:ext>
            </a:extLst>
          </p:cNvPr>
          <p:cNvSpPr/>
          <p:nvPr/>
        </p:nvSpPr>
        <p:spPr>
          <a:xfrm>
            <a:off x="733773" y="1021556"/>
            <a:ext cx="7374689" cy="3621882"/>
          </a:xfrm>
          <a:prstGeom prst="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93" name="Google Shape;2293;p42">
            <a:extLst>
              <a:ext uri="{FF2B5EF4-FFF2-40B4-BE49-F238E27FC236}">
                <a16:creationId xmlns:a16="http://schemas.microsoft.com/office/drawing/2014/main" id="{3D2FE17A-AB4B-EE36-2401-E532C7B6AD5C}"/>
              </a:ext>
            </a:extLst>
          </p:cNvPr>
          <p:cNvSpPr txBox="1">
            <a:spLocks noGrp="1"/>
          </p:cNvSpPr>
          <p:nvPr>
            <p:ph type="title"/>
          </p:nvPr>
        </p:nvSpPr>
        <p:spPr>
          <a:xfrm>
            <a:off x="733773" y="420552"/>
            <a:ext cx="7620213" cy="54454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Output</a:t>
            </a:r>
          </a:p>
        </p:txBody>
      </p:sp>
      <p:grpSp>
        <p:nvGrpSpPr>
          <p:cNvPr id="2315" name="Google Shape;2315;p42">
            <a:extLst>
              <a:ext uri="{FF2B5EF4-FFF2-40B4-BE49-F238E27FC236}">
                <a16:creationId xmlns:a16="http://schemas.microsoft.com/office/drawing/2014/main" id="{FA2C04F5-CC0B-31C7-20B5-8D798B2934C3}"/>
              </a:ext>
            </a:extLst>
          </p:cNvPr>
          <p:cNvGrpSpPr/>
          <p:nvPr/>
        </p:nvGrpSpPr>
        <p:grpSpPr>
          <a:xfrm>
            <a:off x="7836611" y="4109360"/>
            <a:ext cx="399883" cy="381256"/>
            <a:chOff x="6113337" y="393160"/>
            <a:chExt cx="399883" cy="381256"/>
          </a:xfrm>
        </p:grpSpPr>
        <p:sp>
          <p:nvSpPr>
            <p:cNvPr id="2316" name="Google Shape;2316;p42">
              <a:extLst>
                <a:ext uri="{FF2B5EF4-FFF2-40B4-BE49-F238E27FC236}">
                  <a16:creationId xmlns:a16="http://schemas.microsoft.com/office/drawing/2014/main" id="{EF0E4D4B-2073-1AD6-B4A2-DD805F49EBA9}"/>
                </a:ext>
              </a:extLst>
            </p:cNvPr>
            <p:cNvSpPr/>
            <p:nvPr/>
          </p:nvSpPr>
          <p:spPr>
            <a:xfrm>
              <a:off x="6113337" y="393160"/>
              <a:ext cx="399883" cy="381256"/>
            </a:xfrm>
            <a:custGeom>
              <a:avLst/>
              <a:gdLst/>
              <a:ahLst/>
              <a:cxnLst/>
              <a:rect l="l" t="t" r="r" b="b"/>
              <a:pathLst>
                <a:path w="12387" h="11810" extrusionOk="0">
                  <a:moveTo>
                    <a:pt x="5917" y="798"/>
                  </a:moveTo>
                  <a:cubicBezTo>
                    <a:pt x="7224" y="798"/>
                    <a:pt x="8531" y="1285"/>
                    <a:pt x="9528" y="2282"/>
                  </a:cubicBezTo>
                  <a:cubicBezTo>
                    <a:pt x="11522" y="4276"/>
                    <a:pt x="11522" y="7533"/>
                    <a:pt x="9528" y="9527"/>
                  </a:cubicBezTo>
                  <a:cubicBezTo>
                    <a:pt x="8553" y="10480"/>
                    <a:pt x="7268" y="11012"/>
                    <a:pt x="5917" y="11012"/>
                  </a:cubicBezTo>
                  <a:cubicBezTo>
                    <a:pt x="4543" y="11012"/>
                    <a:pt x="3258" y="10480"/>
                    <a:pt x="2283" y="9527"/>
                  </a:cubicBezTo>
                  <a:cubicBezTo>
                    <a:pt x="1330" y="8552"/>
                    <a:pt x="799" y="7267"/>
                    <a:pt x="799" y="5894"/>
                  </a:cubicBezTo>
                  <a:cubicBezTo>
                    <a:pt x="799" y="4542"/>
                    <a:pt x="1330" y="3257"/>
                    <a:pt x="2283" y="2282"/>
                  </a:cubicBezTo>
                  <a:cubicBezTo>
                    <a:pt x="3280" y="1285"/>
                    <a:pt x="4609" y="798"/>
                    <a:pt x="5917" y="798"/>
                  </a:cubicBezTo>
                  <a:close/>
                  <a:moveTo>
                    <a:pt x="5906" y="0"/>
                  </a:moveTo>
                  <a:cubicBezTo>
                    <a:pt x="4393" y="0"/>
                    <a:pt x="2881" y="576"/>
                    <a:pt x="1729" y="1728"/>
                  </a:cubicBezTo>
                  <a:cubicBezTo>
                    <a:pt x="621" y="2836"/>
                    <a:pt x="1" y="4321"/>
                    <a:pt x="1" y="5894"/>
                  </a:cubicBezTo>
                  <a:cubicBezTo>
                    <a:pt x="1" y="7489"/>
                    <a:pt x="621" y="8973"/>
                    <a:pt x="1729" y="10081"/>
                  </a:cubicBezTo>
                  <a:cubicBezTo>
                    <a:pt x="2859" y="11189"/>
                    <a:pt x="4344" y="11809"/>
                    <a:pt x="5917" y="11809"/>
                  </a:cubicBezTo>
                  <a:cubicBezTo>
                    <a:pt x="7490" y="11809"/>
                    <a:pt x="8974" y="11189"/>
                    <a:pt x="10082" y="10081"/>
                  </a:cubicBezTo>
                  <a:cubicBezTo>
                    <a:pt x="12386" y="7777"/>
                    <a:pt x="12386" y="4033"/>
                    <a:pt x="10082" y="1728"/>
                  </a:cubicBezTo>
                  <a:cubicBezTo>
                    <a:pt x="8930" y="576"/>
                    <a:pt x="7418" y="0"/>
                    <a:pt x="5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2">
              <a:extLst>
                <a:ext uri="{FF2B5EF4-FFF2-40B4-BE49-F238E27FC236}">
                  <a16:creationId xmlns:a16="http://schemas.microsoft.com/office/drawing/2014/main" id="{8C516CAD-D9A8-0945-F260-31DFA0D44359}"/>
                </a:ext>
              </a:extLst>
            </p:cNvPr>
            <p:cNvSpPr/>
            <p:nvPr/>
          </p:nvSpPr>
          <p:spPr>
            <a:xfrm>
              <a:off x="6222775" y="502599"/>
              <a:ext cx="162413" cy="162381"/>
            </a:xfrm>
            <a:custGeom>
              <a:avLst/>
              <a:gdLst/>
              <a:ahLst/>
              <a:cxnLst/>
              <a:rect l="l" t="t" r="r" b="b"/>
              <a:pathLst>
                <a:path w="5031" h="5030" extrusionOk="0">
                  <a:moveTo>
                    <a:pt x="2527" y="0"/>
                  </a:moveTo>
                  <a:cubicBezTo>
                    <a:pt x="1131" y="0"/>
                    <a:pt x="1" y="1130"/>
                    <a:pt x="1" y="2504"/>
                  </a:cubicBezTo>
                  <a:cubicBezTo>
                    <a:pt x="1" y="3900"/>
                    <a:pt x="1131" y="5030"/>
                    <a:pt x="2527" y="5030"/>
                  </a:cubicBezTo>
                  <a:cubicBezTo>
                    <a:pt x="3900" y="5030"/>
                    <a:pt x="5030" y="3900"/>
                    <a:pt x="5030" y="2504"/>
                  </a:cubicBezTo>
                  <a:cubicBezTo>
                    <a:pt x="5030" y="1130"/>
                    <a:pt x="3900" y="0"/>
                    <a:pt x="25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2989;p58">
            <a:extLst>
              <a:ext uri="{FF2B5EF4-FFF2-40B4-BE49-F238E27FC236}">
                <a16:creationId xmlns:a16="http://schemas.microsoft.com/office/drawing/2014/main" id="{66F5B278-5B56-CC77-39D4-261B425C9D92}"/>
              </a:ext>
            </a:extLst>
          </p:cNvPr>
          <p:cNvSpPr/>
          <p:nvPr/>
        </p:nvSpPr>
        <p:spPr>
          <a:xfrm>
            <a:off x="2921792" y="4669815"/>
            <a:ext cx="1485901" cy="357875"/>
          </a:xfrm>
          <a:prstGeom prst="snip1Rect">
            <a:avLst>
              <a:gd name="adj" fmla="val 25185"/>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B423BC95-E4F9-B4FB-F49B-8B5320F827E6}"/>
              </a:ext>
            </a:extLst>
          </p:cNvPr>
          <p:cNvPicPr>
            <a:picLocks noChangeAspect="1"/>
          </p:cNvPicPr>
          <p:nvPr/>
        </p:nvPicPr>
        <p:blipFill>
          <a:blip r:embed="rId3"/>
          <a:stretch>
            <a:fillRect/>
          </a:stretch>
        </p:blipFill>
        <p:spPr>
          <a:xfrm>
            <a:off x="814954" y="1120296"/>
            <a:ext cx="7076376" cy="3424402"/>
          </a:xfrm>
          <a:prstGeom prst="rect">
            <a:avLst/>
          </a:prstGeom>
        </p:spPr>
      </p:pic>
    </p:spTree>
    <p:extLst>
      <p:ext uri="{BB962C8B-B14F-4D97-AF65-F5344CB8AC3E}">
        <p14:creationId xmlns:p14="http://schemas.microsoft.com/office/powerpoint/2010/main" val="88616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2">
          <a:extLst>
            <a:ext uri="{FF2B5EF4-FFF2-40B4-BE49-F238E27FC236}">
              <a16:creationId xmlns:a16="http://schemas.microsoft.com/office/drawing/2014/main" id="{40FB1BE3-FF6E-E45C-04EC-C19873D3B25E}"/>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47513906-3790-DE66-A8DE-CDB21714633D}"/>
              </a:ext>
            </a:extLst>
          </p:cNvPr>
          <p:cNvSpPr/>
          <p:nvPr/>
        </p:nvSpPr>
        <p:spPr>
          <a:xfrm>
            <a:off x="733773" y="1021556"/>
            <a:ext cx="7374689" cy="3621882"/>
          </a:xfrm>
          <a:prstGeom prst="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93" name="Google Shape;2293;p42">
            <a:extLst>
              <a:ext uri="{FF2B5EF4-FFF2-40B4-BE49-F238E27FC236}">
                <a16:creationId xmlns:a16="http://schemas.microsoft.com/office/drawing/2014/main" id="{EE515329-32DF-E79E-7A91-CA80F1BD90B9}"/>
              </a:ext>
            </a:extLst>
          </p:cNvPr>
          <p:cNvSpPr txBox="1">
            <a:spLocks noGrp="1"/>
          </p:cNvSpPr>
          <p:nvPr>
            <p:ph type="title"/>
          </p:nvPr>
        </p:nvSpPr>
        <p:spPr>
          <a:xfrm>
            <a:off x="733773" y="420552"/>
            <a:ext cx="7620213" cy="54454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Output</a:t>
            </a:r>
          </a:p>
        </p:txBody>
      </p:sp>
      <p:grpSp>
        <p:nvGrpSpPr>
          <p:cNvPr id="2315" name="Google Shape;2315;p42">
            <a:extLst>
              <a:ext uri="{FF2B5EF4-FFF2-40B4-BE49-F238E27FC236}">
                <a16:creationId xmlns:a16="http://schemas.microsoft.com/office/drawing/2014/main" id="{FD9786EA-DDF4-277C-3CD5-1329DE8EE472}"/>
              </a:ext>
            </a:extLst>
          </p:cNvPr>
          <p:cNvGrpSpPr/>
          <p:nvPr/>
        </p:nvGrpSpPr>
        <p:grpSpPr>
          <a:xfrm>
            <a:off x="7836611" y="4109360"/>
            <a:ext cx="399883" cy="381256"/>
            <a:chOff x="6113337" y="393160"/>
            <a:chExt cx="399883" cy="381256"/>
          </a:xfrm>
        </p:grpSpPr>
        <p:sp>
          <p:nvSpPr>
            <p:cNvPr id="2316" name="Google Shape;2316;p42">
              <a:extLst>
                <a:ext uri="{FF2B5EF4-FFF2-40B4-BE49-F238E27FC236}">
                  <a16:creationId xmlns:a16="http://schemas.microsoft.com/office/drawing/2014/main" id="{39673635-7195-92EE-2619-0E8768D099A2}"/>
                </a:ext>
              </a:extLst>
            </p:cNvPr>
            <p:cNvSpPr/>
            <p:nvPr/>
          </p:nvSpPr>
          <p:spPr>
            <a:xfrm>
              <a:off x="6113337" y="393160"/>
              <a:ext cx="399883" cy="381256"/>
            </a:xfrm>
            <a:custGeom>
              <a:avLst/>
              <a:gdLst/>
              <a:ahLst/>
              <a:cxnLst/>
              <a:rect l="l" t="t" r="r" b="b"/>
              <a:pathLst>
                <a:path w="12387" h="11810" extrusionOk="0">
                  <a:moveTo>
                    <a:pt x="5917" y="798"/>
                  </a:moveTo>
                  <a:cubicBezTo>
                    <a:pt x="7224" y="798"/>
                    <a:pt x="8531" y="1285"/>
                    <a:pt x="9528" y="2282"/>
                  </a:cubicBezTo>
                  <a:cubicBezTo>
                    <a:pt x="11522" y="4276"/>
                    <a:pt x="11522" y="7533"/>
                    <a:pt x="9528" y="9527"/>
                  </a:cubicBezTo>
                  <a:cubicBezTo>
                    <a:pt x="8553" y="10480"/>
                    <a:pt x="7268" y="11012"/>
                    <a:pt x="5917" y="11012"/>
                  </a:cubicBezTo>
                  <a:cubicBezTo>
                    <a:pt x="4543" y="11012"/>
                    <a:pt x="3258" y="10480"/>
                    <a:pt x="2283" y="9527"/>
                  </a:cubicBezTo>
                  <a:cubicBezTo>
                    <a:pt x="1330" y="8552"/>
                    <a:pt x="799" y="7267"/>
                    <a:pt x="799" y="5894"/>
                  </a:cubicBezTo>
                  <a:cubicBezTo>
                    <a:pt x="799" y="4542"/>
                    <a:pt x="1330" y="3257"/>
                    <a:pt x="2283" y="2282"/>
                  </a:cubicBezTo>
                  <a:cubicBezTo>
                    <a:pt x="3280" y="1285"/>
                    <a:pt x="4609" y="798"/>
                    <a:pt x="5917" y="798"/>
                  </a:cubicBezTo>
                  <a:close/>
                  <a:moveTo>
                    <a:pt x="5906" y="0"/>
                  </a:moveTo>
                  <a:cubicBezTo>
                    <a:pt x="4393" y="0"/>
                    <a:pt x="2881" y="576"/>
                    <a:pt x="1729" y="1728"/>
                  </a:cubicBezTo>
                  <a:cubicBezTo>
                    <a:pt x="621" y="2836"/>
                    <a:pt x="1" y="4321"/>
                    <a:pt x="1" y="5894"/>
                  </a:cubicBezTo>
                  <a:cubicBezTo>
                    <a:pt x="1" y="7489"/>
                    <a:pt x="621" y="8973"/>
                    <a:pt x="1729" y="10081"/>
                  </a:cubicBezTo>
                  <a:cubicBezTo>
                    <a:pt x="2859" y="11189"/>
                    <a:pt x="4344" y="11809"/>
                    <a:pt x="5917" y="11809"/>
                  </a:cubicBezTo>
                  <a:cubicBezTo>
                    <a:pt x="7490" y="11809"/>
                    <a:pt x="8974" y="11189"/>
                    <a:pt x="10082" y="10081"/>
                  </a:cubicBezTo>
                  <a:cubicBezTo>
                    <a:pt x="12386" y="7777"/>
                    <a:pt x="12386" y="4033"/>
                    <a:pt x="10082" y="1728"/>
                  </a:cubicBezTo>
                  <a:cubicBezTo>
                    <a:pt x="8930" y="576"/>
                    <a:pt x="7418" y="0"/>
                    <a:pt x="5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2">
              <a:extLst>
                <a:ext uri="{FF2B5EF4-FFF2-40B4-BE49-F238E27FC236}">
                  <a16:creationId xmlns:a16="http://schemas.microsoft.com/office/drawing/2014/main" id="{7E7C275D-DA27-60E9-6256-9BB984735739}"/>
                </a:ext>
              </a:extLst>
            </p:cNvPr>
            <p:cNvSpPr/>
            <p:nvPr/>
          </p:nvSpPr>
          <p:spPr>
            <a:xfrm>
              <a:off x="6222775" y="502599"/>
              <a:ext cx="162413" cy="162381"/>
            </a:xfrm>
            <a:custGeom>
              <a:avLst/>
              <a:gdLst/>
              <a:ahLst/>
              <a:cxnLst/>
              <a:rect l="l" t="t" r="r" b="b"/>
              <a:pathLst>
                <a:path w="5031" h="5030" extrusionOk="0">
                  <a:moveTo>
                    <a:pt x="2527" y="0"/>
                  </a:moveTo>
                  <a:cubicBezTo>
                    <a:pt x="1131" y="0"/>
                    <a:pt x="1" y="1130"/>
                    <a:pt x="1" y="2504"/>
                  </a:cubicBezTo>
                  <a:cubicBezTo>
                    <a:pt x="1" y="3900"/>
                    <a:pt x="1131" y="5030"/>
                    <a:pt x="2527" y="5030"/>
                  </a:cubicBezTo>
                  <a:cubicBezTo>
                    <a:pt x="3900" y="5030"/>
                    <a:pt x="5030" y="3900"/>
                    <a:pt x="5030" y="2504"/>
                  </a:cubicBezTo>
                  <a:cubicBezTo>
                    <a:pt x="5030" y="1130"/>
                    <a:pt x="3900" y="0"/>
                    <a:pt x="25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2989;p58">
            <a:extLst>
              <a:ext uri="{FF2B5EF4-FFF2-40B4-BE49-F238E27FC236}">
                <a16:creationId xmlns:a16="http://schemas.microsoft.com/office/drawing/2014/main" id="{BAC67D09-B68A-968B-CB23-EE2B550DB4E6}"/>
              </a:ext>
            </a:extLst>
          </p:cNvPr>
          <p:cNvSpPr/>
          <p:nvPr/>
        </p:nvSpPr>
        <p:spPr>
          <a:xfrm>
            <a:off x="2921792" y="4669815"/>
            <a:ext cx="1485901" cy="357875"/>
          </a:xfrm>
          <a:prstGeom prst="snip1Rect">
            <a:avLst>
              <a:gd name="adj" fmla="val 25185"/>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04F25C42-183F-123A-7914-B5E142F55BE5}"/>
              </a:ext>
            </a:extLst>
          </p:cNvPr>
          <p:cNvPicPr>
            <a:picLocks noChangeAspect="1"/>
          </p:cNvPicPr>
          <p:nvPr/>
        </p:nvPicPr>
        <p:blipFill>
          <a:blip r:embed="rId3"/>
          <a:stretch>
            <a:fillRect/>
          </a:stretch>
        </p:blipFill>
        <p:spPr>
          <a:xfrm>
            <a:off x="1247337" y="1103928"/>
            <a:ext cx="6643993" cy="3457138"/>
          </a:xfrm>
          <a:prstGeom prst="rect">
            <a:avLst/>
          </a:prstGeom>
        </p:spPr>
      </p:pic>
    </p:spTree>
    <p:extLst>
      <p:ext uri="{BB962C8B-B14F-4D97-AF65-F5344CB8AC3E}">
        <p14:creationId xmlns:p14="http://schemas.microsoft.com/office/powerpoint/2010/main" val="2411275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2">
          <a:extLst>
            <a:ext uri="{FF2B5EF4-FFF2-40B4-BE49-F238E27FC236}">
              <a16:creationId xmlns:a16="http://schemas.microsoft.com/office/drawing/2014/main" id="{B9B7D550-ED4D-4C2D-43A5-CE79B2089EF6}"/>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CB195352-4EF0-9AB7-CE98-861EDF153E98}"/>
              </a:ext>
            </a:extLst>
          </p:cNvPr>
          <p:cNvSpPr/>
          <p:nvPr/>
        </p:nvSpPr>
        <p:spPr>
          <a:xfrm>
            <a:off x="733773" y="1021556"/>
            <a:ext cx="7374689" cy="3621882"/>
          </a:xfrm>
          <a:prstGeom prst="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93" name="Google Shape;2293;p42">
            <a:extLst>
              <a:ext uri="{FF2B5EF4-FFF2-40B4-BE49-F238E27FC236}">
                <a16:creationId xmlns:a16="http://schemas.microsoft.com/office/drawing/2014/main" id="{E082ECD3-786A-626F-BC2C-8B37F3BB864A}"/>
              </a:ext>
            </a:extLst>
          </p:cNvPr>
          <p:cNvSpPr txBox="1">
            <a:spLocks noGrp="1"/>
          </p:cNvSpPr>
          <p:nvPr>
            <p:ph type="title"/>
          </p:nvPr>
        </p:nvSpPr>
        <p:spPr>
          <a:xfrm>
            <a:off x="733773" y="420552"/>
            <a:ext cx="7620213" cy="54454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Output</a:t>
            </a:r>
          </a:p>
        </p:txBody>
      </p:sp>
      <p:grpSp>
        <p:nvGrpSpPr>
          <p:cNvPr id="2315" name="Google Shape;2315;p42">
            <a:extLst>
              <a:ext uri="{FF2B5EF4-FFF2-40B4-BE49-F238E27FC236}">
                <a16:creationId xmlns:a16="http://schemas.microsoft.com/office/drawing/2014/main" id="{B49005C3-49E5-65A0-83BF-B642E96A276C}"/>
              </a:ext>
            </a:extLst>
          </p:cNvPr>
          <p:cNvGrpSpPr/>
          <p:nvPr/>
        </p:nvGrpSpPr>
        <p:grpSpPr>
          <a:xfrm>
            <a:off x="7836611" y="4109360"/>
            <a:ext cx="399883" cy="381256"/>
            <a:chOff x="6113337" y="393160"/>
            <a:chExt cx="399883" cy="381256"/>
          </a:xfrm>
        </p:grpSpPr>
        <p:sp>
          <p:nvSpPr>
            <p:cNvPr id="2316" name="Google Shape;2316;p42">
              <a:extLst>
                <a:ext uri="{FF2B5EF4-FFF2-40B4-BE49-F238E27FC236}">
                  <a16:creationId xmlns:a16="http://schemas.microsoft.com/office/drawing/2014/main" id="{F212716B-995D-B3DB-EA2D-2504232E08DF}"/>
                </a:ext>
              </a:extLst>
            </p:cNvPr>
            <p:cNvSpPr/>
            <p:nvPr/>
          </p:nvSpPr>
          <p:spPr>
            <a:xfrm>
              <a:off x="6113337" y="393160"/>
              <a:ext cx="399883" cy="381256"/>
            </a:xfrm>
            <a:custGeom>
              <a:avLst/>
              <a:gdLst/>
              <a:ahLst/>
              <a:cxnLst/>
              <a:rect l="l" t="t" r="r" b="b"/>
              <a:pathLst>
                <a:path w="12387" h="11810" extrusionOk="0">
                  <a:moveTo>
                    <a:pt x="5917" y="798"/>
                  </a:moveTo>
                  <a:cubicBezTo>
                    <a:pt x="7224" y="798"/>
                    <a:pt x="8531" y="1285"/>
                    <a:pt x="9528" y="2282"/>
                  </a:cubicBezTo>
                  <a:cubicBezTo>
                    <a:pt x="11522" y="4276"/>
                    <a:pt x="11522" y="7533"/>
                    <a:pt x="9528" y="9527"/>
                  </a:cubicBezTo>
                  <a:cubicBezTo>
                    <a:pt x="8553" y="10480"/>
                    <a:pt x="7268" y="11012"/>
                    <a:pt x="5917" y="11012"/>
                  </a:cubicBezTo>
                  <a:cubicBezTo>
                    <a:pt x="4543" y="11012"/>
                    <a:pt x="3258" y="10480"/>
                    <a:pt x="2283" y="9527"/>
                  </a:cubicBezTo>
                  <a:cubicBezTo>
                    <a:pt x="1330" y="8552"/>
                    <a:pt x="799" y="7267"/>
                    <a:pt x="799" y="5894"/>
                  </a:cubicBezTo>
                  <a:cubicBezTo>
                    <a:pt x="799" y="4542"/>
                    <a:pt x="1330" y="3257"/>
                    <a:pt x="2283" y="2282"/>
                  </a:cubicBezTo>
                  <a:cubicBezTo>
                    <a:pt x="3280" y="1285"/>
                    <a:pt x="4609" y="798"/>
                    <a:pt x="5917" y="798"/>
                  </a:cubicBezTo>
                  <a:close/>
                  <a:moveTo>
                    <a:pt x="5906" y="0"/>
                  </a:moveTo>
                  <a:cubicBezTo>
                    <a:pt x="4393" y="0"/>
                    <a:pt x="2881" y="576"/>
                    <a:pt x="1729" y="1728"/>
                  </a:cubicBezTo>
                  <a:cubicBezTo>
                    <a:pt x="621" y="2836"/>
                    <a:pt x="1" y="4321"/>
                    <a:pt x="1" y="5894"/>
                  </a:cubicBezTo>
                  <a:cubicBezTo>
                    <a:pt x="1" y="7489"/>
                    <a:pt x="621" y="8973"/>
                    <a:pt x="1729" y="10081"/>
                  </a:cubicBezTo>
                  <a:cubicBezTo>
                    <a:pt x="2859" y="11189"/>
                    <a:pt x="4344" y="11809"/>
                    <a:pt x="5917" y="11809"/>
                  </a:cubicBezTo>
                  <a:cubicBezTo>
                    <a:pt x="7490" y="11809"/>
                    <a:pt x="8974" y="11189"/>
                    <a:pt x="10082" y="10081"/>
                  </a:cubicBezTo>
                  <a:cubicBezTo>
                    <a:pt x="12386" y="7777"/>
                    <a:pt x="12386" y="4033"/>
                    <a:pt x="10082" y="1728"/>
                  </a:cubicBezTo>
                  <a:cubicBezTo>
                    <a:pt x="8930" y="576"/>
                    <a:pt x="7418" y="0"/>
                    <a:pt x="5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2">
              <a:extLst>
                <a:ext uri="{FF2B5EF4-FFF2-40B4-BE49-F238E27FC236}">
                  <a16:creationId xmlns:a16="http://schemas.microsoft.com/office/drawing/2014/main" id="{6F4CE72D-2663-C2B7-1F53-156151D2ECF8}"/>
                </a:ext>
              </a:extLst>
            </p:cNvPr>
            <p:cNvSpPr/>
            <p:nvPr/>
          </p:nvSpPr>
          <p:spPr>
            <a:xfrm>
              <a:off x="6222775" y="502599"/>
              <a:ext cx="162413" cy="162381"/>
            </a:xfrm>
            <a:custGeom>
              <a:avLst/>
              <a:gdLst/>
              <a:ahLst/>
              <a:cxnLst/>
              <a:rect l="l" t="t" r="r" b="b"/>
              <a:pathLst>
                <a:path w="5031" h="5030" extrusionOk="0">
                  <a:moveTo>
                    <a:pt x="2527" y="0"/>
                  </a:moveTo>
                  <a:cubicBezTo>
                    <a:pt x="1131" y="0"/>
                    <a:pt x="1" y="1130"/>
                    <a:pt x="1" y="2504"/>
                  </a:cubicBezTo>
                  <a:cubicBezTo>
                    <a:pt x="1" y="3900"/>
                    <a:pt x="1131" y="5030"/>
                    <a:pt x="2527" y="5030"/>
                  </a:cubicBezTo>
                  <a:cubicBezTo>
                    <a:pt x="3900" y="5030"/>
                    <a:pt x="5030" y="3900"/>
                    <a:pt x="5030" y="2504"/>
                  </a:cubicBezTo>
                  <a:cubicBezTo>
                    <a:pt x="5030" y="1130"/>
                    <a:pt x="3900" y="0"/>
                    <a:pt x="25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2989;p58">
            <a:extLst>
              <a:ext uri="{FF2B5EF4-FFF2-40B4-BE49-F238E27FC236}">
                <a16:creationId xmlns:a16="http://schemas.microsoft.com/office/drawing/2014/main" id="{1E899D9A-0864-0BC0-4845-5CB26AAF0DD0}"/>
              </a:ext>
            </a:extLst>
          </p:cNvPr>
          <p:cNvSpPr/>
          <p:nvPr/>
        </p:nvSpPr>
        <p:spPr>
          <a:xfrm>
            <a:off x="2921792" y="4669815"/>
            <a:ext cx="1485901" cy="357875"/>
          </a:xfrm>
          <a:prstGeom prst="snip1Rect">
            <a:avLst>
              <a:gd name="adj" fmla="val 25185"/>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57C70880-1C52-235A-F030-F1950F25FBBA}"/>
              </a:ext>
            </a:extLst>
          </p:cNvPr>
          <p:cNvPicPr>
            <a:picLocks noChangeAspect="1"/>
          </p:cNvPicPr>
          <p:nvPr/>
        </p:nvPicPr>
        <p:blipFill>
          <a:blip r:embed="rId3"/>
          <a:stretch>
            <a:fillRect/>
          </a:stretch>
        </p:blipFill>
        <p:spPr>
          <a:xfrm>
            <a:off x="1799579" y="1109905"/>
            <a:ext cx="5488599" cy="3445183"/>
          </a:xfrm>
          <a:prstGeom prst="rect">
            <a:avLst/>
          </a:prstGeom>
        </p:spPr>
      </p:pic>
    </p:spTree>
    <p:extLst>
      <p:ext uri="{BB962C8B-B14F-4D97-AF65-F5344CB8AC3E}">
        <p14:creationId xmlns:p14="http://schemas.microsoft.com/office/powerpoint/2010/main" val="1599068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2">
          <a:extLst>
            <a:ext uri="{FF2B5EF4-FFF2-40B4-BE49-F238E27FC236}">
              <a16:creationId xmlns:a16="http://schemas.microsoft.com/office/drawing/2014/main" id="{CE6AD607-8CCA-483A-AF10-73AA51BAB70C}"/>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6909C01D-FE64-9F7C-B09E-2F37A06E1765}"/>
              </a:ext>
            </a:extLst>
          </p:cNvPr>
          <p:cNvSpPr/>
          <p:nvPr/>
        </p:nvSpPr>
        <p:spPr>
          <a:xfrm>
            <a:off x="733773" y="1021556"/>
            <a:ext cx="7374689" cy="3621882"/>
          </a:xfrm>
          <a:prstGeom prst="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93" name="Google Shape;2293;p42">
            <a:extLst>
              <a:ext uri="{FF2B5EF4-FFF2-40B4-BE49-F238E27FC236}">
                <a16:creationId xmlns:a16="http://schemas.microsoft.com/office/drawing/2014/main" id="{00F5E1FE-5706-E7D2-4AAB-A6ED0370A4E3}"/>
              </a:ext>
            </a:extLst>
          </p:cNvPr>
          <p:cNvSpPr txBox="1">
            <a:spLocks noGrp="1"/>
          </p:cNvSpPr>
          <p:nvPr>
            <p:ph type="title"/>
          </p:nvPr>
        </p:nvSpPr>
        <p:spPr>
          <a:xfrm>
            <a:off x="733773" y="420552"/>
            <a:ext cx="7620213" cy="54454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Output</a:t>
            </a:r>
          </a:p>
        </p:txBody>
      </p:sp>
      <p:grpSp>
        <p:nvGrpSpPr>
          <p:cNvPr id="2315" name="Google Shape;2315;p42">
            <a:extLst>
              <a:ext uri="{FF2B5EF4-FFF2-40B4-BE49-F238E27FC236}">
                <a16:creationId xmlns:a16="http://schemas.microsoft.com/office/drawing/2014/main" id="{0EE3A8D6-84AE-B95B-9C79-501B1F6137FC}"/>
              </a:ext>
            </a:extLst>
          </p:cNvPr>
          <p:cNvGrpSpPr/>
          <p:nvPr/>
        </p:nvGrpSpPr>
        <p:grpSpPr>
          <a:xfrm>
            <a:off x="7836611" y="4109360"/>
            <a:ext cx="399883" cy="381256"/>
            <a:chOff x="6113337" y="393160"/>
            <a:chExt cx="399883" cy="381256"/>
          </a:xfrm>
        </p:grpSpPr>
        <p:sp>
          <p:nvSpPr>
            <p:cNvPr id="2316" name="Google Shape;2316;p42">
              <a:extLst>
                <a:ext uri="{FF2B5EF4-FFF2-40B4-BE49-F238E27FC236}">
                  <a16:creationId xmlns:a16="http://schemas.microsoft.com/office/drawing/2014/main" id="{1E5EC7B7-10EC-1966-EC61-6CB22A35B9A1}"/>
                </a:ext>
              </a:extLst>
            </p:cNvPr>
            <p:cNvSpPr/>
            <p:nvPr/>
          </p:nvSpPr>
          <p:spPr>
            <a:xfrm>
              <a:off x="6113337" y="393160"/>
              <a:ext cx="399883" cy="381256"/>
            </a:xfrm>
            <a:custGeom>
              <a:avLst/>
              <a:gdLst/>
              <a:ahLst/>
              <a:cxnLst/>
              <a:rect l="l" t="t" r="r" b="b"/>
              <a:pathLst>
                <a:path w="12387" h="11810" extrusionOk="0">
                  <a:moveTo>
                    <a:pt x="5917" y="798"/>
                  </a:moveTo>
                  <a:cubicBezTo>
                    <a:pt x="7224" y="798"/>
                    <a:pt x="8531" y="1285"/>
                    <a:pt x="9528" y="2282"/>
                  </a:cubicBezTo>
                  <a:cubicBezTo>
                    <a:pt x="11522" y="4276"/>
                    <a:pt x="11522" y="7533"/>
                    <a:pt x="9528" y="9527"/>
                  </a:cubicBezTo>
                  <a:cubicBezTo>
                    <a:pt x="8553" y="10480"/>
                    <a:pt x="7268" y="11012"/>
                    <a:pt x="5917" y="11012"/>
                  </a:cubicBezTo>
                  <a:cubicBezTo>
                    <a:pt x="4543" y="11012"/>
                    <a:pt x="3258" y="10480"/>
                    <a:pt x="2283" y="9527"/>
                  </a:cubicBezTo>
                  <a:cubicBezTo>
                    <a:pt x="1330" y="8552"/>
                    <a:pt x="799" y="7267"/>
                    <a:pt x="799" y="5894"/>
                  </a:cubicBezTo>
                  <a:cubicBezTo>
                    <a:pt x="799" y="4542"/>
                    <a:pt x="1330" y="3257"/>
                    <a:pt x="2283" y="2282"/>
                  </a:cubicBezTo>
                  <a:cubicBezTo>
                    <a:pt x="3280" y="1285"/>
                    <a:pt x="4609" y="798"/>
                    <a:pt x="5917" y="798"/>
                  </a:cubicBezTo>
                  <a:close/>
                  <a:moveTo>
                    <a:pt x="5906" y="0"/>
                  </a:moveTo>
                  <a:cubicBezTo>
                    <a:pt x="4393" y="0"/>
                    <a:pt x="2881" y="576"/>
                    <a:pt x="1729" y="1728"/>
                  </a:cubicBezTo>
                  <a:cubicBezTo>
                    <a:pt x="621" y="2836"/>
                    <a:pt x="1" y="4321"/>
                    <a:pt x="1" y="5894"/>
                  </a:cubicBezTo>
                  <a:cubicBezTo>
                    <a:pt x="1" y="7489"/>
                    <a:pt x="621" y="8973"/>
                    <a:pt x="1729" y="10081"/>
                  </a:cubicBezTo>
                  <a:cubicBezTo>
                    <a:pt x="2859" y="11189"/>
                    <a:pt x="4344" y="11809"/>
                    <a:pt x="5917" y="11809"/>
                  </a:cubicBezTo>
                  <a:cubicBezTo>
                    <a:pt x="7490" y="11809"/>
                    <a:pt x="8974" y="11189"/>
                    <a:pt x="10082" y="10081"/>
                  </a:cubicBezTo>
                  <a:cubicBezTo>
                    <a:pt x="12386" y="7777"/>
                    <a:pt x="12386" y="4033"/>
                    <a:pt x="10082" y="1728"/>
                  </a:cubicBezTo>
                  <a:cubicBezTo>
                    <a:pt x="8930" y="576"/>
                    <a:pt x="7418" y="0"/>
                    <a:pt x="5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2">
              <a:extLst>
                <a:ext uri="{FF2B5EF4-FFF2-40B4-BE49-F238E27FC236}">
                  <a16:creationId xmlns:a16="http://schemas.microsoft.com/office/drawing/2014/main" id="{7FDE9991-F052-166F-D3BF-FB2D84FA9D7D}"/>
                </a:ext>
              </a:extLst>
            </p:cNvPr>
            <p:cNvSpPr/>
            <p:nvPr/>
          </p:nvSpPr>
          <p:spPr>
            <a:xfrm>
              <a:off x="6222775" y="502599"/>
              <a:ext cx="162413" cy="162381"/>
            </a:xfrm>
            <a:custGeom>
              <a:avLst/>
              <a:gdLst/>
              <a:ahLst/>
              <a:cxnLst/>
              <a:rect l="l" t="t" r="r" b="b"/>
              <a:pathLst>
                <a:path w="5031" h="5030" extrusionOk="0">
                  <a:moveTo>
                    <a:pt x="2527" y="0"/>
                  </a:moveTo>
                  <a:cubicBezTo>
                    <a:pt x="1131" y="0"/>
                    <a:pt x="1" y="1130"/>
                    <a:pt x="1" y="2504"/>
                  </a:cubicBezTo>
                  <a:cubicBezTo>
                    <a:pt x="1" y="3900"/>
                    <a:pt x="1131" y="5030"/>
                    <a:pt x="2527" y="5030"/>
                  </a:cubicBezTo>
                  <a:cubicBezTo>
                    <a:pt x="3900" y="5030"/>
                    <a:pt x="5030" y="3900"/>
                    <a:pt x="5030" y="2504"/>
                  </a:cubicBezTo>
                  <a:cubicBezTo>
                    <a:pt x="5030" y="1130"/>
                    <a:pt x="3900" y="0"/>
                    <a:pt x="25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2989;p58">
            <a:extLst>
              <a:ext uri="{FF2B5EF4-FFF2-40B4-BE49-F238E27FC236}">
                <a16:creationId xmlns:a16="http://schemas.microsoft.com/office/drawing/2014/main" id="{A90E369D-853E-E86A-4A7A-1E4E0FA758DE}"/>
              </a:ext>
            </a:extLst>
          </p:cNvPr>
          <p:cNvSpPr/>
          <p:nvPr/>
        </p:nvSpPr>
        <p:spPr>
          <a:xfrm>
            <a:off x="2921792" y="4669815"/>
            <a:ext cx="1485901" cy="357875"/>
          </a:xfrm>
          <a:prstGeom prst="snip1Rect">
            <a:avLst>
              <a:gd name="adj" fmla="val 25185"/>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8AEE28C2-7A6A-C274-C769-2EE9C2383AFA}"/>
              </a:ext>
            </a:extLst>
          </p:cNvPr>
          <p:cNvPicPr>
            <a:picLocks noChangeAspect="1"/>
          </p:cNvPicPr>
          <p:nvPr/>
        </p:nvPicPr>
        <p:blipFill>
          <a:blip r:embed="rId3"/>
          <a:stretch>
            <a:fillRect/>
          </a:stretch>
        </p:blipFill>
        <p:spPr>
          <a:xfrm>
            <a:off x="2021681" y="1129099"/>
            <a:ext cx="4910572" cy="3252081"/>
          </a:xfrm>
          <a:prstGeom prst="rect">
            <a:avLst/>
          </a:prstGeom>
        </p:spPr>
      </p:pic>
    </p:spTree>
    <p:extLst>
      <p:ext uri="{BB962C8B-B14F-4D97-AF65-F5344CB8AC3E}">
        <p14:creationId xmlns:p14="http://schemas.microsoft.com/office/powerpoint/2010/main" val="852666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92"/>
        <p:cNvGrpSpPr/>
        <p:nvPr/>
      </p:nvGrpSpPr>
      <p:grpSpPr>
        <a:xfrm>
          <a:off x="0" y="0"/>
          <a:ext cx="0" cy="0"/>
          <a:chOff x="0" y="0"/>
          <a:chExt cx="0" cy="0"/>
        </a:xfrm>
      </p:grpSpPr>
      <p:grpSp>
        <p:nvGrpSpPr>
          <p:cNvPr id="2315" name="Google Shape;2315;p42"/>
          <p:cNvGrpSpPr/>
          <p:nvPr/>
        </p:nvGrpSpPr>
        <p:grpSpPr>
          <a:xfrm>
            <a:off x="7836611" y="4109360"/>
            <a:ext cx="399883" cy="381256"/>
            <a:chOff x="6113337" y="393160"/>
            <a:chExt cx="399883" cy="381256"/>
          </a:xfrm>
        </p:grpSpPr>
        <p:sp>
          <p:nvSpPr>
            <p:cNvPr id="2316" name="Google Shape;2316;p42"/>
            <p:cNvSpPr/>
            <p:nvPr/>
          </p:nvSpPr>
          <p:spPr>
            <a:xfrm>
              <a:off x="6113337" y="393160"/>
              <a:ext cx="399883" cy="381256"/>
            </a:xfrm>
            <a:custGeom>
              <a:avLst/>
              <a:gdLst/>
              <a:ahLst/>
              <a:cxnLst/>
              <a:rect l="l" t="t" r="r" b="b"/>
              <a:pathLst>
                <a:path w="12387" h="11810" extrusionOk="0">
                  <a:moveTo>
                    <a:pt x="5917" y="798"/>
                  </a:moveTo>
                  <a:cubicBezTo>
                    <a:pt x="7224" y="798"/>
                    <a:pt x="8531" y="1285"/>
                    <a:pt x="9528" y="2282"/>
                  </a:cubicBezTo>
                  <a:cubicBezTo>
                    <a:pt x="11522" y="4276"/>
                    <a:pt x="11522" y="7533"/>
                    <a:pt x="9528" y="9527"/>
                  </a:cubicBezTo>
                  <a:cubicBezTo>
                    <a:pt x="8553" y="10480"/>
                    <a:pt x="7268" y="11012"/>
                    <a:pt x="5917" y="11012"/>
                  </a:cubicBezTo>
                  <a:cubicBezTo>
                    <a:pt x="4543" y="11012"/>
                    <a:pt x="3258" y="10480"/>
                    <a:pt x="2283" y="9527"/>
                  </a:cubicBezTo>
                  <a:cubicBezTo>
                    <a:pt x="1330" y="8552"/>
                    <a:pt x="799" y="7267"/>
                    <a:pt x="799" y="5894"/>
                  </a:cubicBezTo>
                  <a:cubicBezTo>
                    <a:pt x="799" y="4542"/>
                    <a:pt x="1330" y="3257"/>
                    <a:pt x="2283" y="2282"/>
                  </a:cubicBezTo>
                  <a:cubicBezTo>
                    <a:pt x="3280" y="1285"/>
                    <a:pt x="4609" y="798"/>
                    <a:pt x="5917" y="798"/>
                  </a:cubicBezTo>
                  <a:close/>
                  <a:moveTo>
                    <a:pt x="5906" y="0"/>
                  </a:moveTo>
                  <a:cubicBezTo>
                    <a:pt x="4393" y="0"/>
                    <a:pt x="2881" y="576"/>
                    <a:pt x="1729" y="1728"/>
                  </a:cubicBezTo>
                  <a:cubicBezTo>
                    <a:pt x="621" y="2836"/>
                    <a:pt x="1" y="4321"/>
                    <a:pt x="1" y="5894"/>
                  </a:cubicBezTo>
                  <a:cubicBezTo>
                    <a:pt x="1" y="7489"/>
                    <a:pt x="621" y="8973"/>
                    <a:pt x="1729" y="10081"/>
                  </a:cubicBezTo>
                  <a:cubicBezTo>
                    <a:pt x="2859" y="11189"/>
                    <a:pt x="4344" y="11809"/>
                    <a:pt x="5917" y="11809"/>
                  </a:cubicBezTo>
                  <a:cubicBezTo>
                    <a:pt x="7490" y="11809"/>
                    <a:pt x="8974" y="11189"/>
                    <a:pt x="10082" y="10081"/>
                  </a:cubicBezTo>
                  <a:cubicBezTo>
                    <a:pt x="12386" y="7777"/>
                    <a:pt x="12386" y="4033"/>
                    <a:pt x="10082" y="1728"/>
                  </a:cubicBezTo>
                  <a:cubicBezTo>
                    <a:pt x="8930" y="576"/>
                    <a:pt x="7418" y="0"/>
                    <a:pt x="5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2"/>
            <p:cNvSpPr/>
            <p:nvPr/>
          </p:nvSpPr>
          <p:spPr>
            <a:xfrm>
              <a:off x="6222775" y="502599"/>
              <a:ext cx="162413" cy="162381"/>
            </a:xfrm>
            <a:custGeom>
              <a:avLst/>
              <a:gdLst/>
              <a:ahLst/>
              <a:cxnLst/>
              <a:rect l="l" t="t" r="r" b="b"/>
              <a:pathLst>
                <a:path w="5031" h="5030" extrusionOk="0">
                  <a:moveTo>
                    <a:pt x="2527" y="0"/>
                  </a:moveTo>
                  <a:cubicBezTo>
                    <a:pt x="1131" y="0"/>
                    <a:pt x="1" y="1130"/>
                    <a:pt x="1" y="2504"/>
                  </a:cubicBezTo>
                  <a:cubicBezTo>
                    <a:pt x="1" y="3900"/>
                    <a:pt x="1131" y="5030"/>
                    <a:pt x="2527" y="5030"/>
                  </a:cubicBezTo>
                  <a:cubicBezTo>
                    <a:pt x="3900" y="5030"/>
                    <a:pt x="5030" y="3900"/>
                    <a:pt x="5030" y="2504"/>
                  </a:cubicBezTo>
                  <a:cubicBezTo>
                    <a:pt x="5030" y="1130"/>
                    <a:pt x="3900" y="0"/>
                    <a:pt x="25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2989;p58">
            <a:extLst>
              <a:ext uri="{FF2B5EF4-FFF2-40B4-BE49-F238E27FC236}">
                <a16:creationId xmlns:a16="http://schemas.microsoft.com/office/drawing/2014/main" id="{3B0B51E8-A609-FA44-6444-D337B99A8855}"/>
              </a:ext>
            </a:extLst>
          </p:cNvPr>
          <p:cNvSpPr/>
          <p:nvPr/>
        </p:nvSpPr>
        <p:spPr>
          <a:xfrm>
            <a:off x="1328737" y="921544"/>
            <a:ext cx="6036469" cy="3128963"/>
          </a:xfrm>
          <a:prstGeom prst="snip1Rect">
            <a:avLst>
              <a:gd name="adj" fmla="val 25185"/>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TextBox 12">
            <a:extLst>
              <a:ext uri="{FF2B5EF4-FFF2-40B4-BE49-F238E27FC236}">
                <a16:creationId xmlns:a16="http://schemas.microsoft.com/office/drawing/2014/main" id="{25BA79C4-4CFE-07E4-3EB8-6A4456E32968}"/>
              </a:ext>
            </a:extLst>
          </p:cNvPr>
          <p:cNvSpPr txBox="1"/>
          <p:nvPr/>
        </p:nvSpPr>
        <p:spPr>
          <a:xfrm>
            <a:off x="2275283" y="1092993"/>
            <a:ext cx="4143376" cy="2862322"/>
          </a:xfrm>
          <a:prstGeom prst="rect">
            <a:avLst/>
          </a:prstGeom>
          <a:noFill/>
        </p:spPr>
        <p:txBody>
          <a:bodyPr wrap="square" rtlCol="0">
            <a:spAutoFit/>
          </a:bodyPr>
          <a:lstStyle/>
          <a:p>
            <a:r>
              <a:rPr lang="en-IN" sz="5500" dirty="0">
                <a:solidFill>
                  <a:schemeClr val="tx1"/>
                </a:solidFill>
              </a:rPr>
              <a:t> </a:t>
            </a:r>
            <a:r>
              <a:rPr lang="en-IN" sz="9000" dirty="0">
                <a:solidFill>
                  <a:schemeClr val="tx1"/>
                </a:solidFill>
              </a:rPr>
              <a:t>Thank</a:t>
            </a:r>
          </a:p>
          <a:p>
            <a:r>
              <a:rPr lang="en-IN" sz="9000" dirty="0">
                <a:solidFill>
                  <a:schemeClr val="tx1"/>
                </a:solidFill>
              </a:rPr>
              <a:t>  YOU</a:t>
            </a:r>
          </a:p>
        </p:txBody>
      </p:sp>
      <p:grpSp>
        <p:nvGrpSpPr>
          <p:cNvPr id="14" name="Google Shape;2996;p58">
            <a:extLst>
              <a:ext uri="{FF2B5EF4-FFF2-40B4-BE49-F238E27FC236}">
                <a16:creationId xmlns:a16="http://schemas.microsoft.com/office/drawing/2014/main" id="{1709F9E2-E685-D3AA-7B59-24814B023515}"/>
              </a:ext>
            </a:extLst>
          </p:cNvPr>
          <p:cNvGrpSpPr/>
          <p:nvPr/>
        </p:nvGrpSpPr>
        <p:grpSpPr>
          <a:xfrm>
            <a:off x="34806" y="3275562"/>
            <a:ext cx="1178136" cy="679753"/>
            <a:chOff x="2176527" y="4297299"/>
            <a:chExt cx="1178136" cy="679753"/>
          </a:xfrm>
        </p:grpSpPr>
        <p:sp>
          <p:nvSpPr>
            <p:cNvPr id="15" name="Google Shape;2997;p58">
              <a:extLst>
                <a:ext uri="{FF2B5EF4-FFF2-40B4-BE49-F238E27FC236}">
                  <a16:creationId xmlns:a16="http://schemas.microsoft.com/office/drawing/2014/main" id="{D1F4A07B-F7EC-EACF-3DAD-4114C0F09B91}"/>
                </a:ext>
              </a:extLst>
            </p:cNvPr>
            <p:cNvSpPr/>
            <p:nvPr/>
          </p:nvSpPr>
          <p:spPr>
            <a:xfrm>
              <a:off x="2892971" y="4297299"/>
              <a:ext cx="461692" cy="407329"/>
            </a:xfrm>
            <a:custGeom>
              <a:avLst/>
              <a:gdLst/>
              <a:ahLst/>
              <a:cxnLst/>
              <a:rect l="l" t="t" r="r" b="b"/>
              <a:pathLst>
                <a:path w="12807" h="11299" extrusionOk="0">
                  <a:moveTo>
                    <a:pt x="6403" y="353"/>
                  </a:moveTo>
                  <a:cubicBezTo>
                    <a:pt x="7511" y="353"/>
                    <a:pt x="8641" y="707"/>
                    <a:pt x="9594" y="1416"/>
                  </a:cubicBezTo>
                  <a:cubicBezTo>
                    <a:pt x="11920" y="3167"/>
                    <a:pt x="12408" y="6512"/>
                    <a:pt x="10635" y="8839"/>
                  </a:cubicBezTo>
                  <a:cubicBezTo>
                    <a:pt x="9601" y="10226"/>
                    <a:pt x="8011" y="10956"/>
                    <a:pt x="6403" y="10956"/>
                  </a:cubicBezTo>
                  <a:cubicBezTo>
                    <a:pt x="5288" y="10956"/>
                    <a:pt x="4165" y="10606"/>
                    <a:pt x="3213" y="9880"/>
                  </a:cubicBezTo>
                  <a:cubicBezTo>
                    <a:pt x="864" y="8130"/>
                    <a:pt x="399" y="4806"/>
                    <a:pt x="2172" y="2458"/>
                  </a:cubicBezTo>
                  <a:cubicBezTo>
                    <a:pt x="3213" y="1084"/>
                    <a:pt x="4808" y="353"/>
                    <a:pt x="6403" y="353"/>
                  </a:cubicBezTo>
                  <a:close/>
                  <a:moveTo>
                    <a:pt x="6415" y="1"/>
                  </a:moveTo>
                  <a:cubicBezTo>
                    <a:pt x="4696" y="1"/>
                    <a:pt x="2998" y="776"/>
                    <a:pt x="1884" y="2258"/>
                  </a:cubicBezTo>
                  <a:cubicBezTo>
                    <a:pt x="0" y="4740"/>
                    <a:pt x="510" y="8285"/>
                    <a:pt x="2991" y="10168"/>
                  </a:cubicBezTo>
                  <a:cubicBezTo>
                    <a:pt x="4011" y="10944"/>
                    <a:pt x="5207" y="11298"/>
                    <a:pt x="6403" y="11298"/>
                  </a:cubicBezTo>
                  <a:cubicBezTo>
                    <a:pt x="8109" y="11298"/>
                    <a:pt x="9816" y="10523"/>
                    <a:pt x="10923" y="9060"/>
                  </a:cubicBezTo>
                  <a:cubicBezTo>
                    <a:pt x="12807" y="6557"/>
                    <a:pt x="12297" y="3012"/>
                    <a:pt x="9816" y="1128"/>
                  </a:cubicBezTo>
                  <a:cubicBezTo>
                    <a:pt x="8794" y="369"/>
                    <a:pt x="7599" y="1"/>
                    <a:pt x="6415"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998;p58">
              <a:extLst>
                <a:ext uri="{FF2B5EF4-FFF2-40B4-BE49-F238E27FC236}">
                  <a16:creationId xmlns:a16="http://schemas.microsoft.com/office/drawing/2014/main" id="{91D236BA-3993-7665-B94F-8E8A08E47E7C}"/>
                </a:ext>
              </a:extLst>
            </p:cNvPr>
            <p:cNvSpPr/>
            <p:nvPr/>
          </p:nvSpPr>
          <p:spPr>
            <a:xfrm>
              <a:off x="2957644" y="4356096"/>
              <a:ext cx="330723" cy="292402"/>
            </a:xfrm>
            <a:custGeom>
              <a:avLst/>
              <a:gdLst/>
              <a:ahLst/>
              <a:cxnLst/>
              <a:rect l="l" t="t" r="r" b="b"/>
              <a:pathLst>
                <a:path w="9174" h="8111" extrusionOk="0">
                  <a:moveTo>
                    <a:pt x="4593" y="0"/>
                  </a:moveTo>
                  <a:cubicBezTo>
                    <a:pt x="3365" y="0"/>
                    <a:pt x="2153" y="553"/>
                    <a:pt x="1352" y="1602"/>
                  </a:cubicBezTo>
                  <a:cubicBezTo>
                    <a:pt x="1" y="3397"/>
                    <a:pt x="355" y="5945"/>
                    <a:pt x="2150" y="7296"/>
                  </a:cubicBezTo>
                  <a:cubicBezTo>
                    <a:pt x="2880" y="7846"/>
                    <a:pt x="3732" y="8110"/>
                    <a:pt x="4576" y="8110"/>
                  </a:cubicBezTo>
                  <a:cubicBezTo>
                    <a:pt x="5806" y="8110"/>
                    <a:pt x="7021" y="7550"/>
                    <a:pt x="7822" y="6499"/>
                  </a:cubicBezTo>
                  <a:cubicBezTo>
                    <a:pt x="9174" y="4704"/>
                    <a:pt x="8819" y="2156"/>
                    <a:pt x="7024" y="805"/>
                  </a:cubicBezTo>
                  <a:cubicBezTo>
                    <a:pt x="6293" y="262"/>
                    <a:pt x="5439" y="0"/>
                    <a:pt x="45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999;p58">
              <a:extLst>
                <a:ext uri="{FF2B5EF4-FFF2-40B4-BE49-F238E27FC236}">
                  <a16:creationId xmlns:a16="http://schemas.microsoft.com/office/drawing/2014/main" id="{36E1C4D8-7F03-0F43-1BB7-97EB77FBDBCD}"/>
                </a:ext>
              </a:extLst>
            </p:cNvPr>
            <p:cNvSpPr/>
            <p:nvPr/>
          </p:nvSpPr>
          <p:spPr>
            <a:xfrm>
              <a:off x="3054292" y="4436199"/>
              <a:ext cx="138216" cy="130032"/>
            </a:xfrm>
            <a:custGeom>
              <a:avLst/>
              <a:gdLst/>
              <a:ahLst/>
              <a:cxnLst/>
              <a:rect l="l" t="t" r="r" b="b"/>
              <a:pathLst>
                <a:path w="3834" h="3607" extrusionOk="0">
                  <a:moveTo>
                    <a:pt x="1944" y="1"/>
                  </a:moveTo>
                  <a:cubicBezTo>
                    <a:pt x="1851" y="1"/>
                    <a:pt x="1757" y="8"/>
                    <a:pt x="1663" y="23"/>
                  </a:cubicBezTo>
                  <a:cubicBezTo>
                    <a:pt x="688" y="156"/>
                    <a:pt x="1" y="1064"/>
                    <a:pt x="134" y="2061"/>
                  </a:cubicBezTo>
                  <a:cubicBezTo>
                    <a:pt x="276" y="2955"/>
                    <a:pt x="1051" y="3606"/>
                    <a:pt x="1930" y="3606"/>
                  </a:cubicBezTo>
                  <a:cubicBezTo>
                    <a:pt x="2010" y="3606"/>
                    <a:pt x="2091" y="3601"/>
                    <a:pt x="2172" y="3590"/>
                  </a:cubicBezTo>
                  <a:cubicBezTo>
                    <a:pt x="3169" y="3435"/>
                    <a:pt x="3834" y="2526"/>
                    <a:pt x="3701" y="1551"/>
                  </a:cubicBezTo>
                  <a:cubicBezTo>
                    <a:pt x="3581" y="649"/>
                    <a:pt x="2825" y="1"/>
                    <a:pt x="19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000;p58">
              <a:extLst>
                <a:ext uri="{FF2B5EF4-FFF2-40B4-BE49-F238E27FC236}">
                  <a16:creationId xmlns:a16="http://schemas.microsoft.com/office/drawing/2014/main" id="{51D1E2E6-6652-99BF-0D6F-0BA3360A1789}"/>
                </a:ext>
              </a:extLst>
            </p:cNvPr>
            <p:cNvSpPr/>
            <p:nvPr/>
          </p:nvSpPr>
          <p:spPr>
            <a:xfrm>
              <a:off x="2176527" y="4847200"/>
              <a:ext cx="146976" cy="129852"/>
            </a:xfrm>
            <a:custGeom>
              <a:avLst/>
              <a:gdLst/>
              <a:ahLst/>
              <a:cxnLst/>
              <a:rect l="l" t="t" r="r" b="b"/>
              <a:pathLst>
                <a:path w="4077" h="3602" extrusionOk="0">
                  <a:moveTo>
                    <a:pt x="2037" y="1"/>
                  </a:moveTo>
                  <a:cubicBezTo>
                    <a:pt x="1490" y="1"/>
                    <a:pt x="952" y="248"/>
                    <a:pt x="598" y="719"/>
                  </a:cubicBezTo>
                  <a:cubicBezTo>
                    <a:pt x="0" y="1517"/>
                    <a:pt x="177" y="2647"/>
                    <a:pt x="953" y="3245"/>
                  </a:cubicBezTo>
                  <a:cubicBezTo>
                    <a:pt x="1275" y="3487"/>
                    <a:pt x="1652" y="3602"/>
                    <a:pt x="2026" y="3602"/>
                  </a:cubicBezTo>
                  <a:cubicBezTo>
                    <a:pt x="2577" y="3602"/>
                    <a:pt x="3122" y="3352"/>
                    <a:pt x="3479" y="2890"/>
                  </a:cubicBezTo>
                  <a:cubicBezTo>
                    <a:pt x="4077" y="2093"/>
                    <a:pt x="3922" y="963"/>
                    <a:pt x="3124" y="365"/>
                  </a:cubicBezTo>
                  <a:cubicBezTo>
                    <a:pt x="2798" y="120"/>
                    <a:pt x="2415" y="1"/>
                    <a:pt x="2037"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001;p58">
              <a:extLst>
                <a:ext uri="{FF2B5EF4-FFF2-40B4-BE49-F238E27FC236}">
                  <a16:creationId xmlns:a16="http://schemas.microsoft.com/office/drawing/2014/main" id="{E911C47B-AC36-1861-E8E8-0AC56F14FD2D}"/>
                </a:ext>
              </a:extLst>
            </p:cNvPr>
            <p:cNvSpPr/>
            <p:nvPr/>
          </p:nvSpPr>
          <p:spPr>
            <a:xfrm>
              <a:off x="2249996" y="4637464"/>
              <a:ext cx="740467" cy="281190"/>
            </a:xfrm>
            <a:custGeom>
              <a:avLst/>
              <a:gdLst/>
              <a:ahLst/>
              <a:cxnLst/>
              <a:rect l="l" t="t" r="r" b="b"/>
              <a:pathLst>
                <a:path w="20540" h="7800" extrusionOk="0">
                  <a:moveTo>
                    <a:pt x="20296" y="1"/>
                  </a:moveTo>
                  <a:lnTo>
                    <a:pt x="12873" y="7445"/>
                  </a:lnTo>
                  <a:lnTo>
                    <a:pt x="0" y="7445"/>
                  </a:lnTo>
                  <a:lnTo>
                    <a:pt x="0" y="7800"/>
                  </a:lnTo>
                  <a:lnTo>
                    <a:pt x="13006" y="7800"/>
                  </a:lnTo>
                  <a:lnTo>
                    <a:pt x="20539" y="267"/>
                  </a:lnTo>
                  <a:lnTo>
                    <a:pt x="20296"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3007;p58">
            <a:extLst>
              <a:ext uri="{FF2B5EF4-FFF2-40B4-BE49-F238E27FC236}">
                <a16:creationId xmlns:a16="http://schemas.microsoft.com/office/drawing/2014/main" id="{973A8FBD-B2BA-769F-F222-B8D0CD032903}"/>
              </a:ext>
            </a:extLst>
          </p:cNvPr>
          <p:cNvGrpSpPr/>
          <p:nvPr/>
        </p:nvGrpSpPr>
        <p:grpSpPr>
          <a:xfrm rot="10800000">
            <a:off x="7675667" y="845519"/>
            <a:ext cx="1468333" cy="494947"/>
            <a:chOff x="-21957" y="3648039"/>
            <a:chExt cx="1468333" cy="494947"/>
          </a:xfrm>
        </p:grpSpPr>
        <p:sp>
          <p:nvSpPr>
            <p:cNvPr id="21" name="Google Shape;3008;p58">
              <a:extLst>
                <a:ext uri="{FF2B5EF4-FFF2-40B4-BE49-F238E27FC236}">
                  <a16:creationId xmlns:a16="http://schemas.microsoft.com/office/drawing/2014/main" id="{8A4E48D6-DE9E-F272-CD3D-6146CD5C207C}"/>
                </a:ext>
              </a:extLst>
            </p:cNvPr>
            <p:cNvSpPr/>
            <p:nvPr/>
          </p:nvSpPr>
          <p:spPr>
            <a:xfrm>
              <a:off x="1113676" y="3810286"/>
              <a:ext cx="332700" cy="3327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009;p58">
              <a:extLst>
                <a:ext uri="{FF2B5EF4-FFF2-40B4-BE49-F238E27FC236}">
                  <a16:creationId xmlns:a16="http://schemas.microsoft.com/office/drawing/2014/main" id="{B6E51E4A-2AB6-1710-1C28-323431D96169}"/>
                </a:ext>
              </a:extLst>
            </p:cNvPr>
            <p:cNvSpPr/>
            <p:nvPr/>
          </p:nvSpPr>
          <p:spPr>
            <a:xfrm>
              <a:off x="-21957" y="3648039"/>
              <a:ext cx="1150161" cy="332607"/>
            </a:xfrm>
            <a:custGeom>
              <a:avLst/>
              <a:gdLst/>
              <a:ahLst/>
              <a:cxnLst/>
              <a:rect l="l" t="t" r="r" b="b"/>
              <a:pathLst>
                <a:path w="35628" h="10303" extrusionOk="0">
                  <a:moveTo>
                    <a:pt x="0" y="0"/>
                  </a:moveTo>
                  <a:lnTo>
                    <a:pt x="0" y="1108"/>
                  </a:lnTo>
                  <a:lnTo>
                    <a:pt x="9062" y="10192"/>
                  </a:lnTo>
                  <a:lnTo>
                    <a:pt x="9173" y="10303"/>
                  </a:lnTo>
                  <a:lnTo>
                    <a:pt x="35583" y="10303"/>
                  </a:lnTo>
                  <a:cubicBezTo>
                    <a:pt x="35583" y="10259"/>
                    <a:pt x="35583" y="10214"/>
                    <a:pt x="35583" y="10170"/>
                  </a:cubicBezTo>
                  <a:cubicBezTo>
                    <a:pt x="35583" y="9949"/>
                    <a:pt x="35605" y="9727"/>
                    <a:pt x="35627" y="9505"/>
                  </a:cubicBezTo>
                  <a:lnTo>
                    <a:pt x="9505" y="9505"/>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010;p58">
              <a:extLst>
                <a:ext uri="{FF2B5EF4-FFF2-40B4-BE49-F238E27FC236}">
                  <a16:creationId xmlns:a16="http://schemas.microsoft.com/office/drawing/2014/main" id="{91E61F32-C282-254C-203F-E6FB480D9818}"/>
                </a:ext>
              </a:extLst>
            </p:cNvPr>
            <p:cNvSpPr/>
            <p:nvPr/>
          </p:nvSpPr>
          <p:spPr>
            <a:xfrm>
              <a:off x="1198819" y="3895801"/>
              <a:ext cx="162413" cy="161671"/>
            </a:xfrm>
            <a:custGeom>
              <a:avLst/>
              <a:gdLst/>
              <a:ahLst/>
              <a:cxnLst/>
              <a:rect l="l" t="t" r="r" b="b"/>
              <a:pathLst>
                <a:path w="5031" h="5008" extrusionOk="0">
                  <a:moveTo>
                    <a:pt x="2505" y="0"/>
                  </a:moveTo>
                  <a:cubicBezTo>
                    <a:pt x="1131" y="0"/>
                    <a:pt x="1" y="1108"/>
                    <a:pt x="1" y="2504"/>
                  </a:cubicBezTo>
                  <a:cubicBezTo>
                    <a:pt x="1" y="3878"/>
                    <a:pt x="1131" y="5008"/>
                    <a:pt x="2505" y="5008"/>
                  </a:cubicBezTo>
                  <a:cubicBezTo>
                    <a:pt x="3900" y="5008"/>
                    <a:pt x="5030" y="3878"/>
                    <a:pt x="5030" y="2504"/>
                  </a:cubicBezTo>
                  <a:cubicBezTo>
                    <a:pt x="5030" y="1108"/>
                    <a:pt x="3900" y="0"/>
                    <a:pt x="25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90142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25"/>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2DC67B6-ABD0-4501-864D-44A11443811A}"/>
              </a:ext>
            </a:extLst>
          </p:cNvPr>
          <p:cNvSpPr/>
          <p:nvPr/>
        </p:nvSpPr>
        <p:spPr>
          <a:xfrm>
            <a:off x="720000" y="613743"/>
            <a:ext cx="7703999" cy="572700"/>
          </a:xfrm>
          <a:prstGeom prst="rect">
            <a:avLst/>
          </a:prstGeom>
          <a:ln>
            <a:noFill/>
          </a:ln>
          <a:effectLst>
            <a:glow rad="2286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26" name="Google Shape;1926;p33"/>
          <p:cNvSpPr txBox="1">
            <a:spLocks noGrp="1"/>
          </p:cNvSpPr>
          <p:nvPr>
            <p:ph type="title"/>
          </p:nvPr>
        </p:nvSpPr>
        <p:spPr>
          <a:xfrm>
            <a:off x="719999" y="61374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1927" name="Google Shape;1927;p33"/>
          <p:cNvSpPr txBox="1">
            <a:spLocks noGrp="1"/>
          </p:cNvSpPr>
          <p:nvPr>
            <p:ph type="title" idx="2"/>
          </p:nvPr>
        </p:nvSpPr>
        <p:spPr>
          <a:xfrm>
            <a:off x="1836089" y="1496532"/>
            <a:ext cx="2555400" cy="39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1929" name="Google Shape;1929;p33"/>
          <p:cNvSpPr txBox="1">
            <a:spLocks noGrp="1"/>
          </p:cNvSpPr>
          <p:nvPr>
            <p:ph type="title" idx="3"/>
          </p:nvPr>
        </p:nvSpPr>
        <p:spPr>
          <a:xfrm>
            <a:off x="984283" y="1411072"/>
            <a:ext cx="617400" cy="49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1930" name="Google Shape;1930;p33"/>
          <p:cNvSpPr txBox="1">
            <a:spLocks noGrp="1"/>
          </p:cNvSpPr>
          <p:nvPr>
            <p:ph type="title" idx="4"/>
          </p:nvPr>
        </p:nvSpPr>
        <p:spPr>
          <a:xfrm>
            <a:off x="5868599" y="2583101"/>
            <a:ext cx="2555400" cy="39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Methodology</a:t>
            </a:r>
            <a:endParaRPr dirty="0"/>
          </a:p>
        </p:txBody>
      </p:sp>
      <p:sp>
        <p:nvSpPr>
          <p:cNvPr id="1932" name="Google Shape;1932;p33"/>
          <p:cNvSpPr txBox="1">
            <a:spLocks noGrp="1"/>
          </p:cNvSpPr>
          <p:nvPr>
            <p:ph type="title" idx="6"/>
          </p:nvPr>
        </p:nvSpPr>
        <p:spPr>
          <a:xfrm>
            <a:off x="5082279" y="2529251"/>
            <a:ext cx="617400" cy="49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4.</a:t>
            </a:r>
            <a:endParaRPr dirty="0"/>
          </a:p>
        </p:txBody>
      </p:sp>
      <p:sp>
        <p:nvSpPr>
          <p:cNvPr id="1933" name="Google Shape;1933;p33"/>
          <p:cNvSpPr txBox="1">
            <a:spLocks noGrp="1"/>
          </p:cNvSpPr>
          <p:nvPr>
            <p:ph type="title" idx="7"/>
          </p:nvPr>
        </p:nvSpPr>
        <p:spPr>
          <a:xfrm>
            <a:off x="1836089" y="2594088"/>
            <a:ext cx="2555400" cy="39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Objectives</a:t>
            </a:r>
            <a:endParaRPr dirty="0"/>
          </a:p>
        </p:txBody>
      </p:sp>
      <p:sp>
        <p:nvSpPr>
          <p:cNvPr id="1935" name="Google Shape;1935;p33"/>
          <p:cNvSpPr txBox="1">
            <a:spLocks noGrp="1"/>
          </p:cNvSpPr>
          <p:nvPr>
            <p:ph type="title" idx="9"/>
          </p:nvPr>
        </p:nvSpPr>
        <p:spPr>
          <a:xfrm>
            <a:off x="984283" y="2529251"/>
            <a:ext cx="617400" cy="49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1936" name="Google Shape;1936;p33"/>
          <p:cNvSpPr txBox="1">
            <a:spLocks noGrp="1"/>
          </p:cNvSpPr>
          <p:nvPr>
            <p:ph type="title" idx="13"/>
          </p:nvPr>
        </p:nvSpPr>
        <p:spPr>
          <a:xfrm>
            <a:off x="4391489" y="3834763"/>
            <a:ext cx="2555400" cy="39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Output</a:t>
            </a:r>
            <a:endParaRPr dirty="0"/>
          </a:p>
        </p:txBody>
      </p:sp>
      <p:sp>
        <p:nvSpPr>
          <p:cNvPr id="1938" name="Google Shape;1938;p33"/>
          <p:cNvSpPr txBox="1">
            <a:spLocks noGrp="1"/>
          </p:cNvSpPr>
          <p:nvPr>
            <p:ph type="title" idx="15"/>
          </p:nvPr>
        </p:nvSpPr>
        <p:spPr>
          <a:xfrm>
            <a:off x="3415712" y="3780913"/>
            <a:ext cx="617400" cy="49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a:t>
            </a:r>
            <a:endParaRPr dirty="0"/>
          </a:p>
        </p:txBody>
      </p:sp>
      <p:sp>
        <p:nvSpPr>
          <p:cNvPr id="1939" name="Google Shape;1939;p33"/>
          <p:cNvSpPr txBox="1">
            <a:spLocks noGrp="1"/>
          </p:cNvSpPr>
          <p:nvPr>
            <p:ph type="title" idx="16"/>
          </p:nvPr>
        </p:nvSpPr>
        <p:spPr>
          <a:xfrm>
            <a:off x="5868599" y="1464922"/>
            <a:ext cx="2555400" cy="39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Tools Required</a:t>
            </a:r>
            <a:endParaRPr dirty="0"/>
          </a:p>
        </p:txBody>
      </p:sp>
      <p:sp>
        <p:nvSpPr>
          <p:cNvPr id="1941" name="Google Shape;1941;p33"/>
          <p:cNvSpPr txBox="1">
            <a:spLocks noGrp="1"/>
          </p:cNvSpPr>
          <p:nvPr>
            <p:ph type="title" idx="18"/>
          </p:nvPr>
        </p:nvSpPr>
        <p:spPr>
          <a:xfrm>
            <a:off x="5082279" y="1392265"/>
            <a:ext cx="617400" cy="49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75"/>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6A6CD79-2DA3-28F0-20C8-A108D8EC7199}"/>
              </a:ext>
            </a:extLst>
          </p:cNvPr>
          <p:cNvSpPr/>
          <p:nvPr/>
        </p:nvSpPr>
        <p:spPr>
          <a:xfrm>
            <a:off x="755938" y="1562818"/>
            <a:ext cx="7703999" cy="2943582"/>
          </a:xfrm>
          <a:prstGeom prst="rect">
            <a:avLst/>
          </a:prstGeom>
          <a:ln>
            <a:noFill/>
          </a:ln>
          <a:effectLst>
            <a:glow rad="2286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77" name="Google Shape;2277;p41"/>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Introduction</a:t>
            </a:r>
          </a:p>
        </p:txBody>
      </p:sp>
      <p:grpSp>
        <p:nvGrpSpPr>
          <p:cNvPr id="2286" name="Google Shape;2286;p41"/>
          <p:cNvGrpSpPr/>
          <p:nvPr/>
        </p:nvGrpSpPr>
        <p:grpSpPr>
          <a:xfrm>
            <a:off x="8351398" y="1341122"/>
            <a:ext cx="399883" cy="381256"/>
            <a:chOff x="6113337" y="393160"/>
            <a:chExt cx="399883" cy="381256"/>
          </a:xfrm>
        </p:grpSpPr>
        <p:sp>
          <p:nvSpPr>
            <p:cNvPr id="2287" name="Google Shape;2287;p41"/>
            <p:cNvSpPr/>
            <p:nvPr/>
          </p:nvSpPr>
          <p:spPr>
            <a:xfrm>
              <a:off x="6113337" y="393160"/>
              <a:ext cx="399883" cy="381256"/>
            </a:xfrm>
            <a:custGeom>
              <a:avLst/>
              <a:gdLst/>
              <a:ahLst/>
              <a:cxnLst/>
              <a:rect l="l" t="t" r="r" b="b"/>
              <a:pathLst>
                <a:path w="12387" h="11810" extrusionOk="0">
                  <a:moveTo>
                    <a:pt x="5917" y="798"/>
                  </a:moveTo>
                  <a:cubicBezTo>
                    <a:pt x="7224" y="798"/>
                    <a:pt x="8531" y="1285"/>
                    <a:pt x="9528" y="2282"/>
                  </a:cubicBezTo>
                  <a:cubicBezTo>
                    <a:pt x="11522" y="4276"/>
                    <a:pt x="11522" y="7533"/>
                    <a:pt x="9528" y="9527"/>
                  </a:cubicBezTo>
                  <a:cubicBezTo>
                    <a:pt x="8553" y="10480"/>
                    <a:pt x="7268" y="11012"/>
                    <a:pt x="5917" y="11012"/>
                  </a:cubicBezTo>
                  <a:cubicBezTo>
                    <a:pt x="4543" y="11012"/>
                    <a:pt x="3258" y="10480"/>
                    <a:pt x="2283" y="9527"/>
                  </a:cubicBezTo>
                  <a:cubicBezTo>
                    <a:pt x="1330" y="8552"/>
                    <a:pt x="799" y="7267"/>
                    <a:pt x="799" y="5894"/>
                  </a:cubicBezTo>
                  <a:cubicBezTo>
                    <a:pt x="799" y="4542"/>
                    <a:pt x="1330" y="3257"/>
                    <a:pt x="2283" y="2282"/>
                  </a:cubicBezTo>
                  <a:cubicBezTo>
                    <a:pt x="3280" y="1285"/>
                    <a:pt x="4609" y="798"/>
                    <a:pt x="5917" y="798"/>
                  </a:cubicBezTo>
                  <a:close/>
                  <a:moveTo>
                    <a:pt x="5906" y="0"/>
                  </a:moveTo>
                  <a:cubicBezTo>
                    <a:pt x="4393" y="0"/>
                    <a:pt x="2881" y="576"/>
                    <a:pt x="1729" y="1728"/>
                  </a:cubicBezTo>
                  <a:cubicBezTo>
                    <a:pt x="621" y="2836"/>
                    <a:pt x="1" y="4321"/>
                    <a:pt x="1" y="5894"/>
                  </a:cubicBezTo>
                  <a:cubicBezTo>
                    <a:pt x="1" y="7489"/>
                    <a:pt x="621" y="8973"/>
                    <a:pt x="1729" y="10081"/>
                  </a:cubicBezTo>
                  <a:cubicBezTo>
                    <a:pt x="2859" y="11189"/>
                    <a:pt x="4344" y="11809"/>
                    <a:pt x="5917" y="11809"/>
                  </a:cubicBezTo>
                  <a:cubicBezTo>
                    <a:pt x="7490" y="11809"/>
                    <a:pt x="8974" y="11189"/>
                    <a:pt x="10082" y="10081"/>
                  </a:cubicBezTo>
                  <a:cubicBezTo>
                    <a:pt x="12386" y="7777"/>
                    <a:pt x="12386" y="4033"/>
                    <a:pt x="10082" y="1728"/>
                  </a:cubicBezTo>
                  <a:cubicBezTo>
                    <a:pt x="8930" y="576"/>
                    <a:pt x="7418" y="0"/>
                    <a:pt x="5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1"/>
            <p:cNvSpPr/>
            <p:nvPr/>
          </p:nvSpPr>
          <p:spPr>
            <a:xfrm>
              <a:off x="6222775" y="502599"/>
              <a:ext cx="162413" cy="162381"/>
            </a:xfrm>
            <a:custGeom>
              <a:avLst/>
              <a:gdLst/>
              <a:ahLst/>
              <a:cxnLst/>
              <a:rect l="l" t="t" r="r" b="b"/>
              <a:pathLst>
                <a:path w="5031" h="5030" extrusionOk="0">
                  <a:moveTo>
                    <a:pt x="2527" y="0"/>
                  </a:moveTo>
                  <a:cubicBezTo>
                    <a:pt x="1131" y="0"/>
                    <a:pt x="1" y="1130"/>
                    <a:pt x="1" y="2504"/>
                  </a:cubicBezTo>
                  <a:cubicBezTo>
                    <a:pt x="1" y="3900"/>
                    <a:pt x="1131" y="5030"/>
                    <a:pt x="2527" y="5030"/>
                  </a:cubicBezTo>
                  <a:cubicBezTo>
                    <a:pt x="3900" y="5030"/>
                    <a:pt x="5030" y="3900"/>
                    <a:pt x="5030" y="2504"/>
                  </a:cubicBezTo>
                  <a:cubicBezTo>
                    <a:pt x="5030" y="1130"/>
                    <a:pt x="3900" y="0"/>
                    <a:pt x="25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929;p33">
            <a:extLst>
              <a:ext uri="{FF2B5EF4-FFF2-40B4-BE49-F238E27FC236}">
                <a16:creationId xmlns:a16="http://schemas.microsoft.com/office/drawing/2014/main" id="{C0E0A16A-B606-86D0-A1D6-6308568C68F7}"/>
              </a:ext>
            </a:extLst>
          </p:cNvPr>
          <p:cNvSpPr txBox="1">
            <a:spLocks/>
          </p:cNvSpPr>
          <p:nvPr/>
        </p:nvSpPr>
        <p:spPr>
          <a:xfrm>
            <a:off x="941946" y="1416681"/>
            <a:ext cx="6935302" cy="3364705"/>
          </a:xfrm>
          <a:prstGeom prst="rect">
            <a:avLst/>
          </a:prstGeom>
          <a:effectLst>
            <a:glow rad="228600">
              <a:schemeClr val="tx2">
                <a:alpha val="40000"/>
              </a:schemeClr>
            </a:glo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Clr>
                <a:schemeClr val="tx1"/>
              </a:buClr>
              <a:buFont typeface="Wingdings" panose="05000000000000000000" pitchFamily="2" charset="2"/>
              <a:buChar char="Ø"/>
            </a:pPr>
            <a:r>
              <a:rPr lang="en-US" sz="1300" dirty="0">
                <a:solidFill>
                  <a:schemeClr val="tx1"/>
                </a:solidFill>
              </a:rPr>
              <a:t>The Surround View System is a C++-based application that allows for the seamless stitching of an arbitrary number of photos captured from various devices. C++ was chosen as the major programming language because of its better execution speed, which is especially important for real-time applications like autonomous vehicles, where quick inference times are required to avoid negative repercussions. </a:t>
            </a:r>
          </a:p>
          <a:p>
            <a:pPr marL="285750" indent="-285750" algn="just">
              <a:buClr>
                <a:schemeClr val="tx1"/>
              </a:buClr>
              <a:buFont typeface="Wingdings" panose="05000000000000000000" pitchFamily="2" charset="2"/>
              <a:buChar char="Ø"/>
            </a:pPr>
            <a:endParaRPr lang="en-US" sz="1300" dirty="0">
              <a:solidFill>
                <a:schemeClr val="tx1"/>
              </a:solidFill>
            </a:endParaRPr>
          </a:p>
          <a:p>
            <a:pPr marL="285750" indent="-285750" algn="just">
              <a:buClr>
                <a:schemeClr val="tx1"/>
              </a:buClr>
              <a:buFont typeface="Wingdings" panose="05000000000000000000" pitchFamily="2" charset="2"/>
              <a:buChar char="Ø"/>
            </a:pPr>
            <a:r>
              <a:rPr lang="en-US" sz="1300" dirty="0">
                <a:solidFill>
                  <a:schemeClr val="tx1"/>
                </a:solidFill>
              </a:rPr>
              <a:t>This application takes advantage of CPUs' parallel processing capabilities and, when available, GPUs. Notably, the system accepts both sequential and non-sequential image inputs and prioritizes matches within the images. Furthermore, the application is designed to work easily on x64 platforms using the MinGW compiler, assuring compatibility without requiring additional dependencies from end users like building OpenCV and related dependencies only by using the executable file. </a:t>
            </a:r>
            <a:endParaRPr lang="en" sz="1300" dirty="0">
              <a:solidFill>
                <a:schemeClr val="tx1"/>
              </a:solidFill>
            </a:endParaRPr>
          </a:p>
        </p:txBody>
      </p:sp>
      <p:sp>
        <p:nvSpPr>
          <p:cNvPr id="5" name="Google Shape;1929;p33">
            <a:extLst>
              <a:ext uri="{FF2B5EF4-FFF2-40B4-BE49-F238E27FC236}">
                <a16:creationId xmlns:a16="http://schemas.microsoft.com/office/drawing/2014/main" id="{07491EDC-C9A8-5549-9A0D-B22C8C5E9FD1}"/>
              </a:ext>
            </a:extLst>
          </p:cNvPr>
          <p:cNvSpPr txBox="1">
            <a:spLocks/>
          </p:cNvSpPr>
          <p:nvPr/>
        </p:nvSpPr>
        <p:spPr>
          <a:xfrm>
            <a:off x="1432235" y="1500682"/>
            <a:ext cx="6052890" cy="310281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75"/>
        <p:cNvGrpSpPr/>
        <p:nvPr/>
      </p:nvGrpSpPr>
      <p:grpSpPr>
        <a:xfrm>
          <a:off x="0" y="0"/>
          <a:ext cx="0" cy="0"/>
          <a:chOff x="0" y="0"/>
          <a:chExt cx="0" cy="0"/>
        </a:xfrm>
      </p:grpSpPr>
      <p:grpSp>
        <p:nvGrpSpPr>
          <p:cNvPr id="2286" name="Google Shape;2286;p41"/>
          <p:cNvGrpSpPr/>
          <p:nvPr/>
        </p:nvGrpSpPr>
        <p:grpSpPr>
          <a:xfrm>
            <a:off x="331839" y="1043577"/>
            <a:ext cx="9148986" cy="3982064"/>
            <a:chOff x="6113337" y="393160"/>
            <a:chExt cx="399883" cy="381256"/>
          </a:xfrm>
        </p:grpSpPr>
        <p:sp>
          <p:nvSpPr>
            <p:cNvPr id="2287" name="Google Shape;2287;p41"/>
            <p:cNvSpPr/>
            <p:nvPr/>
          </p:nvSpPr>
          <p:spPr>
            <a:xfrm>
              <a:off x="6113337" y="393160"/>
              <a:ext cx="399883" cy="381256"/>
            </a:xfrm>
            <a:custGeom>
              <a:avLst/>
              <a:gdLst/>
              <a:ahLst/>
              <a:cxnLst/>
              <a:rect l="l" t="t" r="r" b="b"/>
              <a:pathLst>
                <a:path w="12387" h="11810" extrusionOk="0">
                  <a:moveTo>
                    <a:pt x="5917" y="798"/>
                  </a:moveTo>
                  <a:cubicBezTo>
                    <a:pt x="7224" y="798"/>
                    <a:pt x="8531" y="1285"/>
                    <a:pt x="9528" y="2282"/>
                  </a:cubicBezTo>
                  <a:cubicBezTo>
                    <a:pt x="11522" y="4276"/>
                    <a:pt x="11522" y="7533"/>
                    <a:pt x="9528" y="9527"/>
                  </a:cubicBezTo>
                  <a:cubicBezTo>
                    <a:pt x="8553" y="10480"/>
                    <a:pt x="7268" y="11012"/>
                    <a:pt x="5917" y="11012"/>
                  </a:cubicBezTo>
                  <a:cubicBezTo>
                    <a:pt x="4543" y="11012"/>
                    <a:pt x="3258" y="10480"/>
                    <a:pt x="2283" y="9527"/>
                  </a:cubicBezTo>
                  <a:cubicBezTo>
                    <a:pt x="1330" y="8552"/>
                    <a:pt x="799" y="7267"/>
                    <a:pt x="799" y="5894"/>
                  </a:cubicBezTo>
                  <a:cubicBezTo>
                    <a:pt x="799" y="4542"/>
                    <a:pt x="1330" y="3257"/>
                    <a:pt x="2283" y="2282"/>
                  </a:cubicBezTo>
                  <a:cubicBezTo>
                    <a:pt x="3280" y="1285"/>
                    <a:pt x="4609" y="798"/>
                    <a:pt x="5917" y="798"/>
                  </a:cubicBezTo>
                  <a:close/>
                  <a:moveTo>
                    <a:pt x="5906" y="0"/>
                  </a:moveTo>
                  <a:cubicBezTo>
                    <a:pt x="4393" y="0"/>
                    <a:pt x="2881" y="576"/>
                    <a:pt x="1729" y="1728"/>
                  </a:cubicBezTo>
                  <a:cubicBezTo>
                    <a:pt x="621" y="2836"/>
                    <a:pt x="1" y="4321"/>
                    <a:pt x="1" y="5894"/>
                  </a:cubicBezTo>
                  <a:cubicBezTo>
                    <a:pt x="1" y="7489"/>
                    <a:pt x="621" y="8973"/>
                    <a:pt x="1729" y="10081"/>
                  </a:cubicBezTo>
                  <a:cubicBezTo>
                    <a:pt x="2859" y="11189"/>
                    <a:pt x="4344" y="11809"/>
                    <a:pt x="5917" y="11809"/>
                  </a:cubicBezTo>
                  <a:cubicBezTo>
                    <a:pt x="7490" y="11809"/>
                    <a:pt x="8974" y="11189"/>
                    <a:pt x="10082" y="10081"/>
                  </a:cubicBezTo>
                  <a:cubicBezTo>
                    <a:pt x="12386" y="7777"/>
                    <a:pt x="12386" y="4033"/>
                    <a:pt x="10082" y="1728"/>
                  </a:cubicBezTo>
                  <a:cubicBezTo>
                    <a:pt x="8930" y="576"/>
                    <a:pt x="7418" y="0"/>
                    <a:pt x="5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1"/>
            <p:cNvSpPr/>
            <p:nvPr/>
          </p:nvSpPr>
          <p:spPr>
            <a:xfrm>
              <a:off x="6222775" y="502599"/>
              <a:ext cx="162413" cy="162381"/>
            </a:xfrm>
            <a:custGeom>
              <a:avLst/>
              <a:gdLst/>
              <a:ahLst/>
              <a:cxnLst/>
              <a:rect l="l" t="t" r="r" b="b"/>
              <a:pathLst>
                <a:path w="5031" h="5030" extrusionOk="0">
                  <a:moveTo>
                    <a:pt x="2527" y="0"/>
                  </a:moveTo>
                  <a:cubicBezTo>
                    <a:pt x="1131" y="0"/>
                    <a:pt x="1" y="1130"/>
                    <a:pt x="1" y="2504"/>
                  </a:cubicBezTo>
                  <a:cubicBezTo>
                    <a:pt x="1" y="3900"/>
                    <a:pt x="1131" y="5030"/>
                    <a:pt x="2527" y="5030"/>
                  </a:cubicBezTo>
                  <a:cubicBezTo>
                    <a:pt x="3900" y="5030"/>
                    <a:pt x="5030" y="3900"/>
                    <a:pt x="5030" y="2504"/>
                  </a:cubicBezTo>
                  <a:cubicBezTo>
                    <a:pt x="5030" y="1130"/>
                    <a:pt x="3900" y="0"/>
                    <a:pt x="25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useBgFill="1">
        <p:nvSpPr>
          <p:cNvPr id="8" name="Rectangle 7">
            <a:extLst>
              <a:ext uri="{FF2B5EF4-FFF2-40B4-BE49-F238E27FC236}">
                <a16:creationId xmlns:a16="http://schemas.microsoft.com/office/drawing/2014/main" id="{E6A6CD79-2DA3-28F0-20C8-A108D8EC7199}"/>
              </a:ext>
            </a:extLst>
          </p:cNvPr>
          <p:cNvSpPr/>
          <p:nvPr/>
        </p:nvSpPr>
        <p:spPr>
          <a:xfrm flipH="1">
            <a:off x="755938" y="1562818"/>
            <a:ext cx="7703999" cy="2943582"/>
          </a:xfrm>
          <a:prstGeom prst="rect">
            <a:avLst/>
          </a:prstGeom>
          <a:ln>
            <a:noFill/>
          </a:ln>
          <a:effectLst>
            <a:glow rad="2286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77" name="Google Shape;2277;p41"/>
          <p:cNvSpPr txBox="1">
            <a:spLocks noGrp="1"/>
          </p:cNvSpPr>
          <p:nvPr>
            <p:ph type="title"/>
          </p:nvPr>
        </p:nvSpPr>
        <p:spPr>
          <a:xfrm>
            <a:off x="755938" y="1589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Introduction</a:t>
            </a:r>
          </a:p>
        </p:txBody>
      </p:sp>
      <p:sp>
        <p:nvSpPr>
          <p:cNvPr id="5" name="Google Shape;1929;p33">
            <a:extLst>
              <a:ext uri="{FF2B5EF4-FFF2-40B4-BE49-F238E27FC236}">
                <a16:creationId xmlns:a16="http://schemas.microsoft.com/office/drawing/2014/main" id="{07491EDC-C9A8-5549-9A0D-B22C8C5E9FD1}"/>
              </a:ext>
            </a:extLst>
          </p:cNvPr>
          <p:cNvSpPr txBox="1">
            <a:spLocks/>
          </p:cNvSpPr>
          <p:nvPr/>
        </p:nvSpPr>
        <p:spPr>
          <a:xfrm>
            <a:off x="1432235" y="1500682"/>
            <a:ext cx="6052890" cy="310281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dirty="0"/>
          </a:p>
        </p:txBody>
      </p:sp>
      <p:pic>
        <p:nvPicPr>
          <p:cNvPr id="2" name="Picture 1">
            <a:extLst>
              <a:ext uri="{FF2B5EF4-FFF2-40B4-BE49-F238E27FC236}">
                <a16:creationId xmlns:a16="http://schemas.microsoft.com/office/drawing/2014/main" id="{1A3445E6-0EE7-09B2-57EE-AB52E788C9DE}"/>
              </a:ext>
            </a:extLst>
          </p:cNvPr>
          <p:cNvPicPr>
            <a:picLocks noChangeAspect="1"/>
          </p:cNvPicPr>
          <p:nvPr/>
        </p:nvPicPr>
        <p:blipFill>
          <a:blip r:embed="rId3"/>
          <a:stretch>
            <a:fillRect/>
          </a:stretch>
        </p:blipFill>
        <p:spPr>
          <a:xfrm>
            <a:off x="1206217" y="2066703"/>
            <a:ext cx="2923825" cy="1604772"/>
          </a:xfrm>
          <a:prstGeom prst="rect">
            <a:avLst/>
          </a:prstGeom>
        </p:spPr>
      </p:pic>
      <p:pic>
        <p:nvPicPr>
          <p:cNvPr id="3" name="Picture 2">
            <a:extLst>
              <a:ext uri="{FF2B5EF4-FFF2-40B4-BE49-F238E27FC236}">
                <a16:creationId xmlns:a16="http://schemas.microsoft.com/office/drawing/2014/main" id="{4C37EC18-7C90-1843-A8E1-D3D93C7DCA9F}"/>
              </a:ext>
            </a:extLst>
          </p:cNvPr>
          <p:cNvPicPr>
            <a:picLocks noChangeAspect="1"/>
          </p:cNvPicPr>
          <p:nvPr/>
        </p:nvPicPr>
        <p:blipFill>
          <a:blip r:embed="rId4"/>
          <a:stretch>
            <a:fillRect/>
          </a:stretch>
        </p:blipFill>
        <p:spPr>
          <a:xfrm>
            <a:off x="4472506" y="1913302"/>
            <a:ext cx="3663817" cy="1997964"/>
          </a:xfrm>
          <a:prstGeom prst="rect">
            <a:avLst/>
          </a:prstGeom>
        </p:spPr>
      </p:pic>
    </p:spTree>
    <p:extLst>
      <p:ext uri="{BB962C8B-B14F-4D97-AF65-F5344CB8AC3E}">
        <p14:creationId xmlns:p14="http://schemas.microsoft.com/office/powerpoint/2010/main" val="1526803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25"/>
        <p:cNvGrpSpPr/>
        <p:nvPr/>
      </p:nvGrpSpPr>
      <p:grpSpPr>
        <a:xfrm>
          <a:off x="0" y="0"/>
          <a:ext cx="0" cy="0"/>
          <a:chOff x="0" y="0"/>
          <a:chExt cx="0" cy="0"/>
        </a:xfrm>
      </p:grpSpPr>
      <p:sp>
        <p:nvSpPr>
          <p:cNvPr id="1926" name="Google Shape;1926;p33"/>
          <p:cNvSpPr txBox="1">
            <a:spLocks noGrp="1"/>
          </p:cNvSpPr>
          <p:nvPr>
            <p:ph type="title"/>
          </p:nvPr>
        </p:nvSpPr>
        <p:spPr>
          <a:xfrm>
            <a:off x="655706" y="51887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1927" name="Google Shape;1927;p33"/>
          <p:cNvSpPr txBox="1">
            <a:spLocks noGrp="1"/>
          </p:cNvSpPr>
          <p:nvPr>
            <p:ph type="title" idx="2"/>
          </p:nvPr>
        </p:nvSpPr>
        <p:spPr>
          <a:xfrm>
            <a:off x="1836089" y="1496532"/>
            <a:ext cx="2555400" cy="39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1929" name="Google Shape;1929;p33"/>
          <p:cNvSpPr txBox="1">
            <a:spLocks noGrp="1"/>
          </p:cNvSpPr>
          <p:nvPr>
            <p:ph type="title" idx="3"/>
          </p:nvPr>
        </p:nvSpPr>
        <p:spPr>
          <a:xfrm>
            <a:off x="984283" y="1411072"/>
            <a:ext cx="617400" cy="49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1930" name="Google Shape;1930;p33"/>
          <p:cNvSpPr txBox="1">
            <a:spLocks noGrp="1"/>
          </p:cNvSpPr>
          <p:nvPr>
            <p:ph type="title" idx="4"/>
          </p:nvPr>
        </p:nvSpPr>
        <p:spPr>
          <a:xfrm>
            <a:off x="5868599" y="2583101"/>
            <a:ext cx="2555400" cy="39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Methodology</a:t>
            </a:r>
            <a:endParaRPr dirty="0"/>
          </a:p>
        </p:txBody>
      </p:sp>
      <p:sp>
        <p:nvSpPr>
          <p:cNvPr id="1932" name="Google Shape;1932;p33"/>
          <p:cNvSpPr txBox="1">
            <a:spLocks noGrp="1"/>
          </p:cNvSpPr>
          <p:nvPr>
            <p:ph type="title" idx="6"/>
          </p:nvPr>
        </p:nvSpPr>
        <p:spPr>
          <a:xfrm>
            <a:off x="5082279" y="2529251"/>
            <a:ext cx="617400" cy="49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4.</a:t>
            </a:r>
            <a:endParaRPr dirty="0"/>
          </a:p>
        </p:txBody>
      </p:sp>
      <p:sp>
        <p:nvSpPr>
          <p:cNvPr id="1933" name="Google Shape;1933;p33"/>
          <p:cNvSpPr txBox="1">
            <a:spLocks noGrp="1"/>
          </p:cNvSpPr>
          <p:nvPr>
            <p:ph type="title" idx="7"/>
          </p:nvPr>
        </p:nvSpPr>
        <p:spPr>
          <a:xfrm>
            <a:off x="1836089" y="2594088"/>
            <a:ext cx="2555400" cy="39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Objectives</a:t>
            </a:r>
            <a:endParaRPr dirty="0"/>
          </a:p>
        </p:txBody>
      </p:sp>
      <p:sp>
        <p:nvSpPr>
          <p:cNvPr id="1935" name="Google Shape;1935;p33"/>
          <p:cNvSpPr txBox="1">
            <a:spLocks noGrp="1"/>
          </p:cNvSpPr>
          <p:nvPr>
            <p:ph type="title" idx="9"/>
          </p:nvPr>
        </p:nvSpPr>
        <p:spPr>
          <a:xfrm>
            <a:off x="984283" y="2529251"/>
            <a:ext cx="617400" cy="49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1936" name="Google Shape;1936;p33"/>
          <p:cNvSpPr txBox="1">
            <a:spLocks noGrp="1"/>
          </p:cNvSpPr>
          <p:nvPr>
            <p:ph type="title" idx="13"/>
          </p:nvPr>
        </p:nvSpPr>
        <p:spPr>
          <a:xfrm>
            <a:off x="4391489" y="3834763"/>
            <a:ext cx="2555400" cy="39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 Output</a:t>
            </a:r>
            <a:endParaRPr dirty="0"/>
          </a:p>
        </p:txBody>
      </p:sp>
      <p:sp>
        <p:nvSpPr>
          <p:cNvPr id="1938" name="Google Shape;1938;p33"/>
          <p:cNvSpPr txBox="1">
            <a:spLocks noGrp="1"/>
          </p:cNvSpPr>
          <p:nvPr>
            <p:ph type="title" idx="15"/>
          </p:nvPr>
        </p:nvSpPr>
        <p:spPr>
          <a:xfrm>
            <a:off x="3415712" y="3780913"/>
            <a:ext cx="617400" cy="49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a:t>
            </a:r>
            <a:endParaRPr dirty="0"/>
          </a:p>
        </p:txBody>
      </p:sp>
      <p:sp>
        <p:nvSpPr>
          <p:cNvPr id="1939" name="Google Shape;1939;p33"/>
          <p:cNvSpPr txBox="1">
            <a:spLocks noGrp="1"/>
          </p:cNvSpPr>
          <p:nvPr>
            <p:ph type="title" idx="16"/>
          </p:nvPr>
        </p:nvSpPr>
        <p:spPr>
          <a:xfrm>
            <a:off x="5868599" y="1464922"/>
            <a:ext cx="2555400" cy="39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Tools Required</a:t>
            </a:r>
            <a:endParaRPr dirty="0"/>
          </a:p>
        </p:txBody>
      </p:sp>
      <p:sp>
        <p:nvSpPr>
          <p:cNvPr id="1941" name="Google Shape;1941;p33"/>
          <p:cNvSpPr txBox="1">
            <a:spLocks noGrp="1"/>
          </p:cNvSpPr>
          <p:nvPr>
            <p:ph type="title" idx="18"/>
          </p:nvPr>
        </p:nvSpPr>
        <p:spPr>
          <a:xfrm>
            <a:off x="5082279" y="1392265"/>
            <a:ext cx="617400" cy="49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
        <p:nvSpPr>
          <p:cNvPr id="2" name="Rectangle 1">
            <a:extLst>
              <a:ext uri="{FF2B5EF4-FFF2-40B4-BE49-F238E27FC236}">
                <a16:creationId xmlns:a16="http://schemas.microsoft.com/office/drawing/2014/main" id="{FB2329D1-12E5-6369-D17A-01A2921B0197}"/>
              </a:ext>
            </a:extLst>
          </p:cNvPr>
          <p:cNvSpPr/>
          <p:nvPr/>
        </p:nvSpPr>
        <p:spPr>
          <a:xfrm rot="16001831" flipH="1">
            <a:off x="7664088" y="4799931"/>
            <a:ext cx="57610" cy="93329"/>
          </a:xfrm>
          <a:prstGeom prst="rect">
            <a:avLst/>
          </a:prstGeom>
          <a:no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34520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75"/>
        <p:cNvGrpSpPr/>
        <p:nvPr/>
      </p:nvGrpSpPr>
      <p:grpSpPr>
        <a:xfrm>
          <a:off x="0" y="0"/>
          <a:ext cx="0" cy="0"/>
          <a:chOff x="0" y="0"/>
          <a:chExt cx="0" cy="0"/>
        </a:xfrm>
      </p:grpSpPr>
      <p:sp>
        <p:nvSpPr>
          <p:cNvPr id="2277" name="Google Shape;2277;p41"/>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Objectives</a:t>
            </a:r>
          </a:p>
        </p:txBody>
      </p:sp>
      <p:grpSp>
        <p:nvGrpSpPr>
          <p:cNvPr id="2286" name="Google Shape;2286;p41"/>
          <p:cNvGrpSpPr/>
          <p:nvPr/>
        </p:nvGrpSpPr>
        <p:grpSpPr>
          <a:xfrm>
            <a:off x="8351398" y="1341122"/>
            <a:ext cx="399883" cy="381256"/>
            <a:chOff x="6113337" y="393160"/>
            <a:chExt cx="399883" cy="381256"/>
          </a:xfrm>
        </p:grpSpPr>
        <p:sp>
          <p:nvSpPr>
            <p:cNvPr id="2287" name="Google Shape;2287;p41"/>
            <p:cNvSpPr/>
            <p:nvPr/>
          </p:nvSpPr>
          <p:spPr>
            <a:xfrm>
              <a:off x="6113337" y="393160"/>
              <a:ext cx="399883" cy="381256"/>
            </a:xfrm>
            <a:custGeom>
              <a:avLst/>
              <a:gdLst/>
              <a:ahLst/>
              <a:cxnLst/>
              <a:rect l="l" t="t" r="r" b="b"/>
              <a:pathLst>
                <a:path w="12387" h="11810" extrusionOk="0">
                  <a:moveTo>
                    <a:pt x="5917" y="798"/>
                  </a:moveTo>
                  <a:cubicBezTo>
                    <a:pt x="7224" y="798"/>
                    <a:pt x="8531" y="1285"/>
                    <a:pt x="9528" y="2282"/>
                  </a:cubicBezTo>
                  <a:cubicBezTo>
                    <a:pt x="11522" y="4276"/>
                    <a:pt x="11522" y="7533"/>
                    <a:pt x="9528" y="9527"/>
                  </a:cubicBezTo>
                  <a:cubicBezTo>
                    <a:pt x="8553" y="10480"/>
                    <a:pt x="7268" y="11012"/>
                    <a:pt x="5917" y="11012"/>
                  </a:cubicBezTo>
                  <a:cubicBezTo>
                    <a:pt x="4543" y="11012"/>
                    <a:pt x="3258" y="10480"/>
                    <a:pt x="2283" y="9527"/>
                  </a:cubicBezTo>
                  <a:cubicBezTo>
                    <a:pt x="1330" y="8552"/>
                    <a:pt x="799" y="7267"/>
                    <a:pt x="799" y="5894"/>
                  </a:cubicBezTo>
                  <a:cubicBezTo>
                    <a:pt x="799" y="4542"/>
                    <a:pt x="1330" y="3257"/>
                    <a:pt x="2283" y="2282"/>
                  </a:cubicBezTo>
                  <a:cubicBezTo>
                    <a:pt x="3280" y="1285"/>
                    <a:pt x="4609" y="798"/>
                    <a:pt x="5917" y="798"/>
                  </a:cubicBezTo>
                  <a:close/>
                  <a:moveTo>
                    <a:pt x="5906" y="0"/>
                  </a:moveTo>
                  <a:cubicBezTo>
                    <a:pt x="4393" y="0"/>
                    <a:pt x="2881" y="576"/>
                    <a:pt x="1729" y="1728"/>
                  </a:cubicBezTo>
                  <a:cubicBezTo>
                    <a:pt x="621" y="2836"/>
                    <a:pt x="1" y="4321"/>
                    <a:pt x="1" y="5894"/>
                  </a:cubicBezTo>
                  <a:cubicBezTo>
                    <a:pt x="1" y="7489"/>
                    <a:pt x="621" y="8973"/>
                    <a:pt x="1729" y="10081"/>
                  </a:cubicBezTo>
                  <a:cubicBezTo>
                    <a:pt x="2859" y="11189"/>
                    <a:pt x="4344" y="11809"/>
                    <a:pt x="5917" y="11809"/>
                  </a:cubicBezTo>
                  <a:cubicBezTo>
                    <a:pt x="7490" y="11809"/>
                    <a:pt x="8974" y="11189"/>
                    <a:pt x="10082" y="10081"/>
                  </a:cubicBezTo>
                  <a:cubicBezTo>
                    <a:pt x="12386" y="7777"/>
                    <a:pt x="12386" y="4033"/>
                    <a:pt x="10082" y="1728"/>
                  </a:cubicBezTo>
                  <a:cubicBezTo>
                    <a:pt x="8930" y="576"/>
                    <a:pt x="7418" y="0"/>
                    <a:pt x="5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1"/>
            <p:cNvSpPr/>
            <p:nvPr/>
          </p:nvSpPr>
          <p:spPr>
            <a:xfrm>
              <a:off x="6222775" y="502599"/>
              <a:ext cx="162413" cy="162381"/>
            </a:xfrm>
            <a:custGeom>
              <a:avLst/>
              <a:gdLst/>
              <a:ahLst/>
              <a:cxnLst/>
              <a:rect l="l" t="t" r="r" b="b"/>
              <a:pathLst>
                <a:path w="5031" h="5030" extrusionOk="0">
                  <a:moveTo>
                    <a:pt x="2527" y="0"/>
                  </a:moveTo>
                  <a:cubicBezTo>
                    <a:pt x="1131" y="0"/>
                    <a:pt x="1" y="1130"/>
                    <a:pt x="1" y="2504"/>
                  </a:cubicBezTo>
                  <a:cubicBezTo>
                    <a:pt x="1" y="3900"/>
                    <a:pt x="1131" y="5030"/>
                    <a:pt x="2527" y="5030"/>
                  </a:cubicBezTo>
                  <a:cubicBezTo>
                    <a:pt x="3900" y="5030"/>
                    <a:pt x="5030" y="3900"/>
                    <a:pt x="5030" y="2504"/>
                  </a:cubicBezTo>
                  <a:cubicBezTo>
                    <a:pt x="5030" y="1130"/>
                    <a:pt x="3900" y="0"/>
                    <a:pt x="25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929;p33">
            <a:extLst>
              <a:ext uri="{FF2B5EF4-FFF2-40B4-BE49-F238E27FC236}">
                <a16:creationId xmlns:a16="http://schemas.microsoft.com/office/drawing/2014/main" id="{C0E0A16A-B606-86D0-A1D6-6308568C68F7}"/>
              </a:ext>
            </a:extLst>
          </p:cNvPr>
          <p:cNvSpPr txBox="1">
            <a:spLocks/>
          </p:cNvSpPr>
          <p:nvPr/>
        </p:nvSpPr>
        <p:spPr>
          <a:xfrm>
            <a:off x="861609" y="715460"/>
            <a:ext cx="6935302" cy="3364705"/>
          </a:xfrm>
          <a:prstGeom prst="rect">
            <a:avLst/>
          </a:prstGeom>
          <a:effectLst>
            <a:glow rad="228600">
              <a:schemeClr val="tx2">
                <a:alpha val="40000"/>
              </a:schemeClr>
            </a:glo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lnSpc>
                <a:spcPct val="300000"/>
              </a:lnSpc>
              <a:buClr>
                <a:schemeClr val="tx1"/>
              </a:buClr>
              <a:buFont typeface="Wingdings" panose="05000000000000000000" pitchFamily="2" charset="2"/>
              <a:buChar char="Ø"/>
            </a:pPr>
            <a:r>
              <a:rPr lang="en-US" sz="1500" b="1" dirty="0">
                <a:solidFill>
                  <a:srgbClr val="D1D5DB"/>
                </a:solidFill>
                <a:latin typeface="Söhne"/>
              </a:rPr>
              <a:t>Image inpainting </a:t>
            </a:r>
          </a:p>
          <a:p>
            <a:pPr marL="285750" indent="-285750" algn="just">
              <a:lnSpc>
                <a:spcPct val="300000"/>
              </a:lnSpc>
              <a:buClr>
                <a:schemeClr val="tx1"/>
              </a:buClr>
              <a:buFont typeface="Wingdings" panose="05000000000000000000" pitchFamily="2" charset="2"/>
              <a:buChar char="Ø"/>
            </a:pPr>
            <a:r>
              <a:rPr lang="en-US" sz="1500" b="1" dirty="0">
                <a:solidFill>
                  <a:srgbClr val="D1D5DB"/>
                </a:solidFill>
                <a:latin typeface="Söhne"/>
              </a:rPr>
              <a:t>Parallel Computation</a:t>
            </a:r>
          </a:p>
          <a:p>
            <a:pPr marL="285750" indent="-285750" algn="just">
              <a:lnSpc>
                <a:spcPct val="300000"/>
              </a:lnSpc>
              <a:buClr>
                <a:schemeClr val="tx1"/>
              </a:buClr>
              <a:buFont typeface="Wingdings" panose="05000000000000000000" pitchFamily="2" charset="2"/>
              <a:buChar char="Ø"/>
            </a:pPr>
            <a:r>
              <a:rPr lang="en-US" sz="1500" b="1" i="0" dirty="0">
                <a:solidFill>
                  <a:srgbClr val="D1D5DB"/>
                </a:solidFill>
                <a:effectLst/>
                <a:latin typeface="Söhne"/>
              </a:rPr>
              <a:t>Memory Optimization</a:t>
            </a:r>
          </a:p>
          <a:p>
            <a:pPr marL="285750" indent="-285750" algn="just">
              <a:lnSpc>
                <a:spcPct val="300000"/>
              </a:lnSpc>
              <a:buClr>
                <a:schemeClr val="tx1"/>
              </a:buClr>
              <a:buFont typeface="Wingdings" panose="05000000000000000000" pitchFamily="2" charset="2"/>
              <a:buChar char="Ø"/>
            </a:pPr>
            <a:r>
              <a:rPr lang="en-US" sz="1500" b="1" dirty="0">
                <a:solidFill>
                  <a:srgbClr val="D1D5DB"/>
                </a:solidFill>
                <a:latin typeface="Söhne"/>
              </a:rPr>
              <a:t>Static Linking</a:t>
            </a:r>
            <a:r>
              <a:rPr lang="en-US" sz="1500" b="1" i="0" dirty="0">
                <a:solidFill>
                  <a:srgbClr val="D1D5DB"/>
                </a:solidFill>
                <a:effectLst/>
                <a:latin typeface="Söhne"/>
              </a:rPr>
              <a:t>.</a:t>
            </a:r>
            <a:endParaRPr lang="en" sz="1500" dirty="0">
              <a:solidFill>
                <a:schemeClr val="tx1"/>
              </a:solidFill>
            </a:endParaRPr>
          </a:p>
        </p:txBody>
      </p:sp>
      <p:sp>
        <p:nvSpPr>
          <p:cNvPr id="5" name="Google Shape;1929;p33">
            <a:extLst>
              <a:ext uri="{FF2B5EF4-FFF2-40B4-BE49-F238E27FC236}">
                <a16:creationId xmlns:a16="http://schemas.microsoft.com/office/drawing/2014/main" id="{07491EDC-C9A8-5549-9A0D-B22C8C5E9FD1}"/>
              </a:ext>
            </a:extLst>
          </p:cNvPr>
          <p:cNvSpPr txBox="1">
            <a:spLocks/>
          </p:cNvSpPr>
          <p:nvPr/>
        </p:nvSpPr>
        <p:spPr>
          <a:xfrm>
            <a:off x="1432235" y="1500682"/>
            <a:ext cx="6052890" cy="310281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dirty="0"/>
          </a:p>
        </p:txBody>
      </p:sp>
      <p:sp>
        <p:nvSpPr>
          <p:cNvPr id="3" name="Rectangle 2">
            <a:extLst>
              <a:ext uri="{FF2B5EF4-FFF2-40B4-BE49-F238E27FC236}">
                <a16:creationId xmlns:a16="http://schemas.microsoft.com/office/drawing/2014/main" id="{006C2E4A-DE77-C5D4-B35D-ED499599642F}"/>
              </a:ext>
            </a:extLst>
          </p:cNvPr>
          <p:cNvSpPr/>
          <p:nvPr/>
        </p:nvSpPr>
        <p:spPr>
          <a:xfrm flipH="1">
            <a:off x="-3" y="0"/>
            <a:ext cx="9144001" cy="5143500"/>
          </a:xfrm>
          <a:prstGeom prst="rect">
            <a:avLst/>
          </a:prstGeom>
          <a:noFill/>
          <a:effectLst>
            <a:glow rad="2286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50453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25"/>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2DC67B6-ABD0-4501-864D-44A11443811A}"/>
              </a:ext>
            </a:extLst>
          </p:cNvPr>
          <p:cNvSpPr/>
          <p:nvPr/>
        </p:nvSpPr>
        <p:spPr>
          <a:xfrm>
            <a:off x="720000" y="613743"/>
            <a:ext cx="7703999" cy="572700"/>
          </a:xfrm>
          <a:prstGeom prst="rect">
            <a:avLst/>
          </a:prstGeom>
          <a:ln>
            <a:noFill/>
          </a:ln>
          <a:effectLst>
            <a:glow rad="2286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26" name="Google Shape;1926;p33"/>
          <p:cNvSpPr txBox="1">
            <a:spLocks noGrp="1"/>
          </p:cNvSpPr>
          <p:nvPr>
            <p:ph type="title"/>
          </p:nvPr>
        </p:nvSpPr>
        <p:spPr>
          <a:xfrm>
            <a:off x="719999" y="61374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1927" name="Google Shape;1927;p33"/>
          <p:cNvSpPr txBox="1">
            <a:spLocks noGrp="1"/>
          </p:cNvSpPr>
          <p:nvPr>
            <p:ph type="title" idx="2"/>
          </p:nvPr>
        </p:nvSpPr>
        <p:spPr>
          <a:xfrm>
            <a:off x="1836089" y="1496532"/>
            <a:ext cx="2555400" cy="39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1929" name="Google Shape;1929;p33"/>
          <p:cNvSpPr txBox="1">
            <a:spLocks noGrp="1"/>
          </p:cNvSpPr>
          <p:nvPr>
            <p:ph type="title" idx="3"/>
          </p:nvPr>
        </p:nvSpPr>
        <p:spPr>
          <a:xfrm>
            <a:off x="984283" y="1411072"/>
            <a:ext cx="617400" cy="49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1930" name="Google Shape;1930;p33"/>
          <p:cNvSpPr txBox="1">
            <a:spLocks noGrp="1"/>
          </p:cNvSpPr>
          <p:nvPr>
            <p:ph type="title" idx="4"/>
          </p:nvPr>
        </p:nvSpPr>
        <p:spPr>
          <a:xfrm>
            <a:off x="5868599" y="2583101"/>
            <a:ext cx="2555400" cy="39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Methodology</a:t>
            </a:r>
            <a:endParaRPr dirty="0"/>
          </a:p>
        </p:txBody>
      </p:sp>
      <p:sp>
        <p:nvSpPr>
          <p:cNvPr id="1932" name="Google Shape;1932;p33"/>
          <p:cNvSpPr txBox="1">
            <a:spLocks noGrp="1"/>
          </p:cNvSpPr>
          <p:nvPr>
            <p:ph type="title" idx="6"/>
          </p:nvPr>
        </p:nvSpPr>
        <p:spPr>
          <a:xfrm>
            <a:off x="5082279" y="2529251"/>
            <a:ext cx="617400" cy="49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4.</a:t>
            </a:r>
            <a:endParaRPr dirty="0"/>
          </a:p>
        </p:txBody>
      </p:sp>
      <p:sp>
        <p:nvSpPr>
          <p:cNvPr id="1933" name="Google Shape;1933;p33"/>
          <p:cNvSpPr txBox="1">
            <a:spLocks noGrp="1"/>
          </p:cNvSpPr>
          <p:nvPr>
            <p:ph type="title" idx="7"/>
          </p:nvPr>
        </p:nvSpPr>
        <p:spPr>
          <a:xfrm>
            <a:off x="1836089" y="2594088"/>
            <a:ext cx="2555400" cy="39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Objectives</a:t>
            </a:r>
            <a:endParaRPr dirty="0"/>
          </a:p>
        </p:txBody>
      </p:sp>
      <p:sp>
        <p:nvSpPr>
          <p:cNvPr id="1935" name="Google Shape;1935;p33"/>
          <p:cNvSpPr txBox="1">
            <a:spLocks noGrp="1"/>
          </p:cNvSpPr>
          <p:nvPr>
            <p:ph type="title" idx="9"/>
          </p:nvPr>
        </p:nvSpPr>
        <p:spPr>
          <a:xfrm>
            <a:off x="984283" y="2529251"/>
            <a:ext cx="617400" cy="49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1936" name="Google Shape;1936;p33"/>
          <p:cNvSpPr txBox="1">
            <a:spLocks noGrp="1"/>
          </p:cNvSpPr>
          <p:nvPr>
            <p:ph type="title" idx="13"/>
          </p:nvPr>
        </p:nvSpPr>
        <p:spPr>
          <a:xfrm>
            <a:off x="4391489" y="3834763"/>
            <a:ext cx="2555400" cy="39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Output</a:t>
            </a:r>
            <a:endParaRPr dirty="0"/>
          </a:p>
        </p:txBody>
      </p:sp>
      <p:sp>
        <p:nvSpPr>
          <p:cNvPr id="1938" name="Google Shape;1938;p33"/>
          <p:cNvSpPr txBox="1">
            <a:spLocks noGrp="1"/>
          </p:cNvSpPr>
          <p:nvPr>
            <p:ph type="title" idx="15"/>
          </p:nvPr>
        </p:nvSpPr>
        <p:spPr>
          <a:xfrm>
            <a:off x="3415712" y="3780913"/>
            <a:ext cx="617400" cy="49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a:t>
            </a:r>
            <a:endParaRPr dirty="0"/>
          </a:p>
        </p:txBody>
      </p:sp>
      <p:sp>
        <p:nvSpPr>
          <p:cNvPr id="1939" name="Google Shape;1939;p33"/>
          <p:cNvSpPr txBox="1">
            <a:spLocks noGrp="1"/>
          </p:cNvSpPr>
          <p:nvPr>
            <p:ph type="title" idx="16"/>
          </p:nvPr>
        </p:nvSpPr>
        <p:spPr>
          <a:xfrm>
            <a:off x="5868599" y="1464922"/>
            <a:ext cx="2555400" cy="39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Tools Required</a:t>
            </a:r>
            <a:endParaRPr dirty="0"/>
          </a:p>
        </p:txBody>
      </p:sp>
      <p:sp>
        <p:nvSpPr>
          <p:cNvPr id="1941" name="Google Shape;1941;p33"/>
          <p:cNvSpPr txBox="1">
            <a:spLocks noGrp="1"/>
          </p:cNvSpPr>
          <p:nvPr>
            <p:ph type="title" idx="18"/>
          </p:nvPr>
        </p:nvSpPr>
        <p:spPr>
          <a:xfrm>
            <a:off x="5082279" y="1392265"/>
            <a:ext cx="617400" cy="49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
        <p:nvSpPr>
          <p:cNvPr id="2" name="Google Shape;2294;p42">
            <a:extLst>
              <a:ext uri="{FF2B5EF4-FFF2-40B4-BE49-F238E27FC236}">
                <a16:creationId xmlns:a16="http://schemas.microsoft.com/office/drawing/2014/main" id="{EB86CC3D-401B-0351-EC89-ECB106E3B26A}"/>
              </a:ext>
            </a:extLst>
          </p:cNvPr>
          <p:cNvSpPr/>
          <p:nvPr/>
        </p:nvSpPr>
        <p:spPr>
          <a:xfrm>
            <a:off x="4147412" y="4760187"/>
            <a:ext cx="138838" cy="14757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solidFill>
                <a:schemeClr val="dk1"/>
              </a:solidFill>
              <a:latin typeface="Carter One"/>
              <a:ea typeface="Carter One"/>
              <a:cs typeface="Carter One"/>
              <a:sym typeface="Carter One"/>
            </a:endParaRPr>
          </a:p>
        </p:txBody>
      </p:sp>
      <p:sp>
        <p:nvSpPr>
          <p:cNvPr id="3" name="Google Shape;2303;p42">
            <a:extLst>
              <a:ext uri="{FF2B5EF4-FFF2-40B4-BE49-F238E27FC236}">
                <a16:creationId xmlns:a16="http://schemas.microsoft.com/office/drawing/2014/main" id="{A6093068-E8E9-FC24-9F1D-546584F9DCB1}"/>
              </a:ext>
            </a:extLst>
          </p:cNvPr>
          <p:cNvSpPr/>
          <p:nvPr/>
        </p:nvSpPr>
        <p:spPr>
          <a:xfrm>
            <a:off x="4502580" y="4760187"/>
            <a:ext cx="138839" cy="147570"/>
          </a:xfrm>
          <a:prstGeom prst="rect">
            <a:avLst/>
          </a:prstGeom>
          <a:solidFill>
            <a:schemeClr val="dk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solidFill>
                <a:schemeClr val="dk1"/>
              </a:solidFill>
              <a:latin typeface="Carter One"/>
              <a:ea typeface="Carter One"/>
              <a:cs typeface="Carter One"/>
              <a:sym typeface="Carter One"/>
            </a:endParaRPr>
          </a:p>
        </p:txBody>
      </p:sp>
      <p:sp>
        <p:nvSpPr>
          <p:cNvPr id="4" name="Google Shape;2304;p42">
            <a:extLst>
              <a:ext uri="{FF2B5EF4-FFF2-40B4-BE49-F238E27FC236}">
                <a16:creationId xmlns:a16="http://schemas.microsoft.com/office/drawing/2014/main" id="{F6748011-3B1A-FF21-2254-69FD7BDEC415}"/>
              </a:ext>
            </a:extLst>
          </p:cNvPr>
          <p:cNvSpPr/>
          <p:nvPr/>
        </p:nvSpPr>
        <p:spPr>
          <a:xfrm>
            <a:off x="4857749" y="4760187"/>
            <a:ext cx="138838" cy="147571"/>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solidFill>
                <a:schemeClr val="dk1"/>
              </a:solidFill>
              <a:latin typeface="Carter One"/>
              <a:ea typeface="Carter One"/>
              <a:cs typeface="Carter One"/>
              <a:sym typeface="Carter One"/>
            </a:endParaRPr>
          </a:p>
        </p:txBody>
      </p:sp>
      <p:sp>
        <p:nvSpPr>
          <p:cNvPr id="5" name="Google Shape;2305;p42">
            <a:extLst>
              <a:ext uri="{FF2B5EF4-FFF2-40B4-BE49-F238E27FC236}">
                <a16:creationId xmlns:a16="http://schemas.microsoft.com/office/drawing/2014/main" id="{90ABCF7A-C984-8E75-47FA-D47615D197DF}"/>
              </a:ext>
            </a:extLst>
          </p:cNvPr>
          <p:cNvSpPr/>
          <p:nvPr/>
        </p:nvSpPr>
        <p:spPr>
          <a:xfrm>
            <a:off x="4324995" y="4885004"/>
            <a:ext cx="138840" cy="147571"/>
          </a:xfrm>
          <a:prstGeom prst="rect">
            <a:avLst/>
          </a:prstGeom>
          <a:solidFill>
            <a:schemeClr val="dk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solidFill>
                <a:schemeClr val="dk1"/>
              </a:solidFill>
              <a:latin typeface="Carter One"/>
              <a:ea typeface="Carter One"/>
              <a:cs typeface="Carter One"/>
              <a:sym typeface="Carter One"/>
            </a:endParaRPr>
          </a:p>
        </p:txBody>
      </p:sp>
    </p:spTree>
    <p:extLst>
      <p:ext uri="{BB962C8B-B14F-4D97-AF65-F5344CB8AC3E}">
        <p14:creationId xmlns:p14="http://schemas.microsoft.com/office/powerpoint/2010/main" val="3335406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92"/>
        <p:cNvGrpSpPr/>
        <p:nvPr/>
      </p:nvGrpSpPr>
      <p:grpSpPr>
        <a:xfrm>
          <a:off x="0" y="0"/>
          <a:ext cx="0" cy="0"/>
          <a:chOff x="0" y="0"/>
          <a:chExt cx="0" cy="0"/>
        </a:xfrm>
      </p:grpSpPr>
      <p:sp>
        <p:nvSpPr>
          <p:cNvPr id="2293" name="Google Shape;2293;p42"/>
          <p:cNvSpPr txBox="1">
            <a:spLocks noGrp="1"/>
          </p:cNvSpPr>
          <p:nvPr>
            <p:ph type="title"/>
          </p:nvPr>
        </p:nvSpPr>
        <p:spPr>
          <a:xfrm>
            <a:off x="733773" y="420552"/>
            <a:ext cx="7620213" cy="54454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Tools Required</a:t>
            </a:r>
          </a:p>
        </p:txBody>
      </p:sp>
      <p:sp>
        <p:nvSpPr>
          <p:cNvPr id="2294" name="Google Shape;2294;p42"/>
          <p:cNvSpPr/>
          <p:nvPr/>
        </p:nvSpPr>
        <p:spPr>
          <a:xfrm>
            <a:off x="2361007" y="1399617"/>
            <a:ext cx="4421981" cy="443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solidFill>
                <a:schemeClr val="dk1"/>
              </a:solidFill>
              <a:latin typeface="Carter One"/>
              <a:ea typeface="Carter One"/>
              <a:cs typeface="Carter One"/>
              <a:sym typeface="Carter One"/>
            </a:endParaRPr>
          </a:p>
        </p:txBody>
      </p:sp>
      <p:sp>
        <p:nvSpPr>
          <p:cNvPr id="2303" name="Google Shape;2303;p42"/>
          <p:cNvSpPr/>
          <p:nvPr/>
        </p:nvSpPr>
        <p:spPr>
          <a:xfrm>
            <a:off x="2796608" y="2049906"/>
            <a:ext cx="3418283" cy="461361"/>
          </a:xfrm>
          <a:prstGeom prst="rect">
            <a:avLst/>
          </a:prstGeom>
          <a:solidFill>
            <a:schemeClr val="dk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solidFill>
                <a:schemeClr val="dk1"/>
              </a:solidFill>
              <a:latin typeface="Carter One"/>
              <a:ea typeface="Carter One"/>
              <a:cs typeface="Carter One"/>
              <a:sym typeface="Carter One"/>
            </a:endParaRPr>
          </a:p>
        </p:txBody>
      </p:sp>
      <p:sp>
        <p:nvSpPr>
          <p:cNvPr id="2304" name="Google Shape;2304;p42"/>
          <p:cNvSpPr/>
          <p:nvPr/>
        </p:nvSpPr>
        <p:spPr>
          <a:xfrm>
            <a:off x="3313119" y="2784370"/>
            <a:ext cx="2214562" cy="442583"/>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solidFill>
                <a:schemeClr val="dk1"/>
              </a:solidFill>
              <a:latin typeface="Carter One"/>
              <a:ea typeface="Carter One"/>
              <a:cs typeface="Carter One"/>
              <a:sym typeface="Carter One"/>
            </a:endParaRPr>
          </a:p>
        </p:txBody>
      </p:sp>
      <p:sp>
        <p:nvSpPr>
          <p:cNvPr id="2305" name="Google Shape;2305;p42"/>
          <p:cNvSpPr/>
          <p:nvPr/>
        </p:nvSpPr>
        <p:spPr>
          <a:xfrm>
            <a:off x="3868995" y="3500056"/>
            <a:ext cx="1273508" cy="984598"/>
          </a:xfrm>
          <a:prstGeom prst="rect">
            <a:avLst/>
          </a:prstGeom>
          <a:solidFill>
            <a:schemeClr val="dk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solidFill>
                <a:schemeClr val="dk1"/>
              </a:solidFill>
              <a:latin typeface="Carter One"/>
              <a:ea typeface="Carter One"/>
              <a:cs typeface="Carter One"/>
              <a:sym typeface="Carter One"/>
            </a:endParaRPr>
          </a:p>
        </p:txBody>
      </p:sp>
      <p:sp>
        <p:nvSpPr>
          <p:cNvPr id="2306" name="Google Shape;2306;p42"/>
          <p:cNvSpPr/>
          <p:nvPr/>
        </p:nvSpPr>
        <p:spPr>
          <a:xfrm>
            <a:off x="720000" y="1141425"/>
            <a:ext cx="7788206" cy="3630599"/>
          </a:xfrm>
          <a:prstGeom prst="rect">
            <a:avLst/>
          </a:prstGeom>
          <a:noFill/>
          <a:ln>
            <a:solidFill>
              <a:schemeClr val="tx1"/>
            </a:solidFill>
          </a:ln>
          <a:effectLst>
            <a:glow rad="228600">
              <a:schemeClr val="accent1">
                <a:alpha val="40000"/>
              </a:schemeClr>
            </a:glo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solidFill>
                <a:schemeClr val="dk1"/>
              </a:solidFill>
              <a:latin typeface="Carter One"/>
              <a:ea typeface="Carter One"/>
              <a:cs typeface="Carter One"/>
              <a:sym typeface="Carter One"/>
            </a:endParaRPr>
          </a:p>
        </p:txBody>
      </p:sp>
      <p:sp>
        <p:nvSpPr>
          <p:cNvPr id="2307" name="Google Shape;2307;p42"/>
          <p:cNvSpPr/>
          <p:nvPr/>
        </p:nvSpPr>
        <p:spPr>
          <a:xfrm>
            <a:off x="4639850" y="1702875"/>
            <a:ext cx="170700" cy="170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2"/>
          <p:cNvSpPr/>
          <p:nvPr/>
        </p:nvSpPr>
        <p:spPr>
          <a:xfrm>
            <a:off x="4335050" y="2282900"/>
            <a:ext cx="170700" cy="170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2"/>
          <p:cNvSpPr/>
          <p:nvPr/>
        </p:nvSpPr>
        <p:spPr>
          <a:xfrm>
            <a:off x="4639850" y="2862913"/>
            <a:ext cx="170700" cy="170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2"/>
          <p:cNvSpPr/>
          <p:nvPr/>
        </p:nvSpPr>
        <p:spPr>
          <a:xfrm>
            <a:off x="4335050" y="3442913"/>
            <a:ext cx="170700" cy="170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5" name="Google Shape;2315;p42"/>
          <p:cNvGrpSpPr/>
          <p:nvPr/>
        </p:nvGrpSpPr>
        <p:grpSpPr>
          <a:xfrm>
            <a:off x="7701412" y="4023635"/>
            <a:ext cx="399883" cy="381256"/>
            <a:chOff x="6113337" y="393160"/>
            <a:chExt cx="399883" cy="381256"/>
          </a:xfrm>
        </p:grpSpPr>
        <p:sp>
          <p:nvSpPr>
            <p:cNvPr id="2316" name="Google Shape;2316;p42"/>
            <p:cNvSpPr/>
            <p:nvPr/>
          </p:nvSpPr>
          <p:spPr>
            <a:xfrm>
              <a:off x="6113337" y="393160"/>
              <a:ext cx="399883" cy="381256"/>
            </a:xfrm>
            <a:custGeom>
              <a:avLst/>
              <a:gdLst/>
              <a:ahLst/>
              <a:cxnLst/>
              <a:rect l="l" t="t" r="r" b="b"/>
              <a:pathLst>
                <a:path w="12387" h="11810" extrusionOk="0">
                  <a:moveTo>
                    <a:pt x="5917" y="798"/>
                  </a:moveTo>
                  <a:cubicBezTo>
                    <a:pt x="7224" y="798"/>
                    <a:pt x="8531" y="1285"/>
                    <a:pt x="9528" y="2282"/>
                  </a:cubicBezTo>
                  <a:cubicBezTo>
                    <a:pt x="11522" y="4276"/>
                    <a:pt x="11522" y="7533"/>
                    <a:pt x="9528" y="9527"/>
                  </a:cubicBezTo>
                  <a:cubicBezTo>
                    <a:pt x="8553" y="10480"/>
                    <a:pt x="7268" y="11012"/>
                    <a:pt x="5917" y="11012"/>
                  </a:cubicBezTo>
                  <a:cubicBezTo>
                    <a:pt x="4543" y="11012"/>
                    <a:pt x="3258" y="10480"/>
                    <a:pt x="2283" y="9527"/>
                  </a:cubicBezTo>
                  <a:cubicBezTo>
                    <a:pt x="1330" y="8552"/>
                    <a:pt x="799" y="7267"/>
                    <a:pt x="799" y="5894"/>
                  </a:cubicBezTo>
                  <a:cubicBezTo>
                    <a:pt x="799" y="4542"/>
                    <a:pt x="1330" y="3257"/>
                    <a:pt x="2283" y="2282"/>
                  </a:cubicBezTo>
                  <a:cubicBezTo>
                    <a:pt x="3280" y="1285"/>
                    <a:pt x="4609" y="798"/>
                    <a:pt x="5917" y="798"/>
                  </a:cubicBezTo>
                  <a:close/>
                  <a:moveTo>
                    <a:pt x="5906" y="0"/>
                  </a:moveTo>
                  <a:cubicBezTo>
                    <a:pt x="4393" y="0"/>
                    <a:pt x="2881" y="576"/>
                    <a:pt x="1729" y="1728"/>
                  </a:cubicBezTo>
                  <a:cubicBezTo>
                    <a:pt x="621" y="2836"/>
                    <a:pt x="1" y="4321"/>
                    <a:pt x="1" y="5894"/>
                  </a:cubicBezTo>
                  <a:cubicBezTo>
                    <a:pt x="1" y="7489"/>
                    <a:pt x="621" y="8973"/>
                    <a:pt x="1729" y="10081"/>
                  </a:cubicBezTo>
                  <a:cubicBezTo>
                    <a:pt x="2859" y="11189"/>
                    <a:pt x="4344" y="11809"/>
                    <a:pt x="5917" y="11809"/>
                  </a:cubicBezTo>
                  <a:cubicBezTo>
                    <a:pt x="7490" y="11809"/>
                    <a:pt x="8974" y="11189"/>
                    <a:pt x="10082" y="10081"/>
                  </a:cubicBezTo>
                  <a:cubicBezTo>
                    <a:pt x="12386" y="7777"/>
                    <a:pt x="12386" y="4033"/>
                    <a:pt x="10082" y="1728"/>
                  </a:cubicBezTo>
                  <a:cubicBezTo>
                    <a:pt x="8930" y="576"/>
                    <a:pt x="7418" y="0"/>
                    <a:pt x="5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2"/>
            <p:cNvSpPr/>
            <p:nvPr/>
          </p:nvSpPr>
          <p:spPr>
            <a:xfrm>
              <a:off x="6222775" y="502599"/>
              <a:ext cx="162413" cy="162381"/>
            </a:xfrm>
            <a:custGeom>
              <a:avLst/>
              <a:gdLst/>
              <a:ahLst/>
              <a:cxnLst/>
              <a:rect l="l" t="t" r="r" b="b"/>
              <a:pathLst>
                <a:path w="5031" h="5030" extrusionOk="0">
                  <a:moveTo>
                    <a:pt x="2527" y="0"/>
                  </a:moveTo>
                  <a:cubicBezTo>
                    <a:pt x="1131" y="0"/>
                    <a:pt x="1" y="1130"/>
                    <a:pt x="1" y="2504"/>
                  </a:cubicBezTo>
                  <a:cubicBezTo>
                    <a:pt x="1" y="3900"/>
                    <a:pt x="1131" y="5030"/>
                    <a:pt x="2527" y="5030"/>
                  </a:cubicBezTo>
                  <a:cubicBezTo>
                    <a:pt x="3900" y="5030"/>
                    <a:pt x="5030" y="3900"/>
                    <a:pt x="5030" y="2504"/>
                  </a:cubicBezTo>
                  <a:cubicBezTo>
                    <a:pt x="5030" y="1130"/>
                    <a:pt x="3900" y="0"/>
                    <a:pt x="25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FD28ECE2-B472-CBBB-2759-FFE36EAE9981}"/>
              </a:ext>
            </a:extLst>
          </p:cNvPr>
          <p:cNvSpPr txBox="1"/>
          <p:nvPr/>
        </p:nvSpPr>
        <p:spPr>
          <a:xfrm>
            <a:off x="2227879" y="1458605"/>
            <a:ext cx="4631999" cy="338554"/>
          </a:xfrm>
          <a:prstGeom prst="rect">
            <a:avLst/>
          </a:prstGeom>
          <a:noFill/>
        </p:spPr>
        <p:txBody>
          <a:bodyPr wrap="square" rtlCol="0">
            <a:spAutoFit/>
          </a:bodyPr>
          <a:lstStyle/>
          <a:p>
            <a:r>
              <a:rPr lang="en-IN" sz="1600" b="1" i="0" dirty="0">
                <a:effectLst/>
                <a:latin typeface="Söhne"/>
              </a:rPr>
              <a:t>                                       </a:t>
            </a:r>
            <a:r>
              <a:rPr lang="en-IN" sz="1600" b="1" dirty="0" err="1">
                <a:latin typeface="Söhne"/>
              </a:rPr>
              <a:t>CMake</a:t>
            </a:r>
            <a:endParaRPr lang="en-IN" sz="1200" b="1" dirty="0"/>
          </a:p>
        </p:txBody>
      </p:sp>
      <p:sp>
        <p:nvSpPr>
          <p:cNvPr id="3" name="TextBox 2">
            <a:extLst>
              <a:ext uri="{FF2B5EF4-FFF2-40B4-BE49-F238E27FC236}">
                <a16:creationId xmlns:a16="http://schemas.microsoft.com/office/drawing/2014/main" id="{48721741-CF4B-129E-0C3A-0E49F4B389D7}"/>
              </a:ext>
            </a:extLst>
          </p:cNvPr>
          <p:cNvSpPr txBox="1"/>
          <p:nvPr/>
        </p:nvSpPr>
        <p:spPr>
          <a:xfrm>
            <a:off x="3798420" y="2111309"/>
            <a:ext cx="3257550" cy="338554"/>
          </a:xfrm>
          <a:prstGeom prst="rect">
            <a:avLst/>
          </a:prstGeom>
          <a:noFill/>
        </p:spPr>
        <p:txBody>
          <a:bodyPr wrap="square" rtlCol="0">
            <a:spAutoFit/>
          </a:bodyPr>
          <a:lstStyle/>
          <a:p>
            <a:r>
              <a:rPr lang="en-IN" sz="1600" b="1" dirty="0"/>
              <a:t>Visual Studio</a:t>
            </a:r>
          </a:p>
        </p:txBody>
      </p:sp>
      <p:sp>
        <p:nvSpPr>
          <p:cNvPr id="4" name="TextBox 3">
            <a:extLst>
              <a:ext uri="{FF2B5EF4-FFF2-40B4-BE49-F238E27FC236}">
                <a16:creationId xmlns:a16="http://schemas.microsoft.com/office/drawing/2014/main" id="{ADF7600E-48BE-7650-A24F-064584C3DE92}"/>
              </a:ext>
            </a:extLst>
          </p:cNvPr>
          <p:cNvSpPr txBox="1"/>
          <p:nvPr/>
        </p:nvSpPr>
        <p:spPr>
          <a:xfrm>
            <a:off x="3998868" y="2850065"/>
            <a:ext cx="1409952" cy="307777"/>
          </a:xfrm>
          <a:prstGeom prst="rect">
            <a:avLst/>
          </a:prstGeom>
          <a:noFill/>
        </p:spPr>
        <p:txBody>
          <a:bodyPr wrap="square" rtlCol="0">
            <a:spAutoFit/>
          </a:bodyPr>
          <a:lstStyle/>
          <a:p>
            <a:r>
              <a:rPr lang="en-IN" b="1" dirty="0"/>
              <a:t>OpenCV</a:t>
            </a:r>
          </a:p>
        </p:txBody>
      </p:sp>
      <p:sp>
        <p:nvSpPr>
          <p:cNvPr id="5" name="TextBox 4">
            <a:extLst>
              <a:ext uri="{FF2B5EF4-FFF2-40B4-BE49-F238E27FC236}">
                <a16:creationId xmlns:a16="http://schemas.microsoft.com/office/drawing/2014/main" id="{E7938841-3554-191E-958E-3BCA4031B5D9}"/>
              </a:ext>
            </a:extLst>
          </p:cNvPr>
          <p:cNvSpPr txBox="1"/>
          <p:nvPr/>
        </p:nvSpPr>
        <p:spPr>
          <a:xfrm>
            <a:off x="4202324" y="3789944"/>
            <a:ext cx="1060312" cy="307777"/>
          </a:xfrm>
          <a:prstGeom prst="rect">
            <a:avLst/>
          </a:prstGeom>
          <a:noFill/>
        </p:spPr>
        <p:txBody>
          <a:bodyPr wrap="square" rtlCol="0">
            <a:spAutoFit/>
          </a:bodyPr>
          <a:lstStyle/>
          <a:p>
            <a:r>
              <a:rPr lang="en-IN" b="1" dirty="0"/>
              <a:t>GUI</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25"/>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2DC67B6-ABD0-4501-864D-44A11443811A}"/>
              </a:ext>
            </a:extLst>
          </p:cNvPr>
          <p:cNvSpPr/>
          <p:nvPr/>
        </p:nvSpPr>
        <p:spPr>
          <a:xfrm>
            <a:off x="720000" y="613743"/>
            <a:ext cx="7703999" cy="572700"/>
          </a:xfrm>
          <a:prstGeom prst="rect">
            <a:avLst/>
          </a:prstGeom>
          <a:ln>
            <a:noFill/>
          </a:ln>
          <a:effectLst>
            <a:glow rad="2286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26" name="Google Shape;1926;p33"/>
          <p:cNvSpPr txBox="1">
            <a:spLocks noGrp="1"/>
          </p:cNvSpPr>
          <p:nvPr>
            <p:ph type="title"/>
          </p:nvPr>
        </p:nvSpPr>
        <p:spPr>
          <a:xfrm>
            <a:off x="719999" y="61374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1927" name="Google Shape;1927;p33"/>
          <p:cNvSpPr txBox="1">
            <a:spLocks noGrp="1"/>
          </p:cNvSpPr>
          <p:nvPr>
            <p:ph type="title" idx="2"/>
          </p:nvPr>
        </p:nvSpPr>
        <p:spPr>
          <a:xfrm>
            <a:off x="1836089" y="1496532"/>
            <a:ext cx="2555400" cy="39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1929" name="Google Shape;1929;p33"/>
          <p:cNvSpPr txBox="1">
            <a:spLocks noGrp="1"/>
          </p:cNvSpPr>
          <p:nvPr>
            <p:ph type="title" idx="3"/>
          </p:nvPr>
        </p:nvSpPr>
        <p:spPr>
          <a:xfrm>
            <a:off x="984283" y="1411072"/>
            <a:ext cx="617400" cy="49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1930" name="Google Shape;1930;p33"/>
          <p:cNvSpPr txBox="1">
            <a:spLocks noGrp="1"/>
          </p:cNvSpPr>
          <p:nvPr>
            <p:ph type="title" idx="4"/>
          </p:nvPr>
        </p:nvSpPr>
        <p:spPr>
          <a:xfrm>
            <a:off x="5868599" y="2583101"/>
            <a:ext cx="2555400" cy="39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Methodology</a:t>
            </a:r>
            <a:endParaRPr dirty="0"/>
          </a:p>
        </p:txBody>
      </p:sp>
      <p:sp>
        <p:nvSpPr>
          <p:cNvPr id="1932" name="Google Shape;1932;p33"/>
          <p:cNvSpPr txBox="1">
            <a:spLocks noGrp="1"/>
          </p:cNvSpPr>
          <p:nvPr>
            <p:ph type="title" idx="6"/>
          </p:nvPr>
        </p:nvSpPr>
        <p:spPr>
          <a:xfrm>
            <a:off x="5082279" y="2529251"/>
            <a:ext cx="617400" cy="49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4.</a:t>
            </a:r>
            <a:endParaRPr dirty="0"/>
          </a:p>
        </p:txBody>
      </p:sp>
      <p:sp>
        <p:nvSpPr>
          <p:cNvPr id="1933" name="Google Shape;1933;p33"/>
          <p:cNvSpPr txBox="1">
            <a:spLocks noGrp="1"/>
          </p:cNvSpPr>
          <p:nvPr>
            <p:ph type="title" idx="7"/>
          </p:nvPr>
        </p:nvSpPr>
        <p:spPr>
          <a:xfrm>
            <a:off x="1836089" y="2594088"/>
            <a:ext cx="2555400" cy="39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Objectives</a:t>
            </a:r>
            <a:endParaRPr dirty="0"/>
          </a:p>
        </p:txBody>
      </p:sp>
      <p:sp>
        <p:nvSpPr>
          <p:cNvPr id="1935" name="Google Shape;1935;p33"/>
          <p:cNvSpPr txBox="1">
            <a:spLocks noGrp="1"/>
          </p:cNvSpPr>
          <p:nvPr>
            <p:ph type="title" idx="9"/>
          </p:nvPr>
        </p:nvSpPr>
        <p:spPr>
          <a:xfrm>
            <a:off x="984283" y="2529251"/>
            <a:ext cx="617400" cy="49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1936" name="Google Shape;1936;p33"/>
          <p:cNvSpPr txBox="1">
            <a:spLocks noGrp="1"/>
          </p:cNvSpPr>
          <p:nvPr>
            <p:ph type="title" idx="13"/>
          </p:nvPr>
        </p:nvSpPr>
        <p:spPr>
          <a:xfrm>
            <a:off x="4391489" y="3834763"/>
            <a:ext cx="2555400" cy="39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Output</a:t>
            </a:r>
            <a:endParaRPr dirty="0"/>
          </a:p>
        </p:txBody>
      </p:sp>
      <p:sp>
        <p:nvSpPr>
          <p:cNvPr id="1938" name="Google Shape;1938;p33"/>
          <p:cNvSpPr txBox="1">
            <a:spLocks noGrp="1"/>
          </p:cNvSpPr>
          <p:nvPr>
            <p:ph type="title" idx="15"/>
          </p:nvPr>
        </p:nvSpPr>
        <p:spPr>
          <a:xfrm>
            <a:off x="3415712" y="3780913"/>
            <a:ext cx="617400" cy="49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a:t>
            </a:r>
            <a:endParaRPr dirty="0"/>
          </a:p>
        </p:txBody>
      </p:sp>
      <p:sp>
        <p:nvSpPr>
          <p:cNvPr id="1939" name="Google Shape;1939;p33"/>
          <p:cNvSpPr txBox="1">
            <a:spLocks noGrp="1"/>
          </p:cNvSpPr>
          <p:nvPr>
            <p:ph type="title" idx="16"/>
          </p:nvPr>
        </p:nvSpPr>
        <p:spPr>
          <a:xfrm>
            <a:off x="5868599" y="1464922"/>
            <a:ext cx="2555400" cy="39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Tools Required</a:t>
            </a:r>
            <a:endParaRPr dirty="0"/>
          </a:p>
        </p:txBody>
      </p:sp>
      <p:sp>
        <p:nvSpPr>
          <p:cNvPr id="1941" name="Google Shape;1941;p33"/>
          <p:cNvSpPr txBox="1">
            <a:spLocks noGrp="1"/>
          </p:cNvSpPr>
          <p:nvPr>
            <p:ph type="title" idx="18"/>
          </p:nvPr>
        </p:nvSpPr>
        <p:spPr>
          <a:xfrm>
            <a:off x="5082279" y="1392265"/>
            <a:ext cx="617400" cy="49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
        <p:nvSpPr>
          <p:cNvPr id="2" name="Google Shape;2294;p42">
            <a:extLst>
              <a:ext uri="{FF2B5EF4-FFF2-40B4-BE49-F238E27FC236}">
                <a16:creationId xmlns:a16="http://schemas.microsoft.com/office/drawing/2014/main" id="{EB86CC3D-401B-0351-EC89-ECB106E3B26A}"/>
              </a:ext>
            </a:extLst>
          </p:cNvPr>
          <p:cNvSpPr/>
          <p:nvPr/>
        </p:nvSpPr>
        <p:spPr>
          <a:xfrm>
            <a:off x="4147412" y="4760187"/>
            <a:ext cx="138838" cy="14757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solidFill>
                <a:schemeClr val="dk1"/>
              </a:solidFill>
              <a:latin typeface="Carter One"/>
              <a:ea typeface="Carter One"/>
              <a:cs typeface="Carter One"/>
              <a:sym typeface="Carter One"/>
            </a:endParaRPr>
          </a:p>
        </p:txBody>
      </p:sp>
      <p:sp>
        <p:nvSpPr>
          <p:cNvPr id="3" name="Google Shape;2303;p42">
            <a:extLst>
              <a:ext uri="{FF2B5EF4-FFF2-40B4-BE49-F238E27FC236}">
                <a16:creationId xmlns:a16="http://schemas.microsoft.com/office/drawing/2014/main" id="{A6093068-E8E9-FC24-9F1D-546584F9DCB1}"/>
              </a:ext>
            </a:extLst>
          </p:cNvPr>
          <p:cNvSpPr/>
          <p:nvPr/>
        </p:nvSpPr>
        <p:spPr>
          <a:xfrm>
            <a:off x="4502580" y="4760187"/>
            <a:ext cx="138839" cy="147570"/>
          </a:xfrm>
          <a:prstGeom prst="rect">
            <a:avLst/>
          </a:prstGeom>
          <a:solidFill>
            <a:schemeClr val="dk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solidFill>
                <a:schemeClr val="dk1"/>
              </a:solidFill>
              <a:latin typeface="Carter One"/>
              <a:ea typeface="Carter One"/>
              <a:cs typeface="Carter One"/>
              <a:sym typeface="Carter One"/>
            </a:endParaRPr>
          </a:p>
        </p:txBody>
      </p:sp>
      <p:sp>
        <p:nvSpPr>
          <p:cNvPr id="4" name="Google Shape;2304;p42">
            <a:extLst>
              <a:ext uri="{FF2B5EF4-FFF2-40B4-BE49-F238E27FC236}">
                <a16:creationId xmlns:a16="http://schemas.microsoft.com/office/drawing/2014/main" id="{F6748011-3B1A-FF21-2254-69FD7BDEC415}"/>
              </a:ext>
            </a:extLst>
          </p:cNvPr>
          <p:cNvSpPr/>
          <p:nvPr/>
        </p:nvSpPr>
        <p:spPr>
          <a:xfrm>
            <a:off x="4857749" y="4760187"/>
            <a:ext cx="138838" cy="147571"/>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solidFill>
                <a:schemeClr val="dk1"/>
              </a:solidFill>
              <a:latin typeface="Carter One"/>
              <a:ea typeface="Carter One"/>
              <a:cs typeface="Carter One"/>
              <a:sym typeface="Carter One"/>
            </a:endParaRPr>
          </a:p>
        </p:txBody>
      </p:sp>
      <p:sp>
        <p:nvSpPr>
          <p:cNvPr id="5" name="Google Shape;2305;p42">
            <a:extLst>
              <a:ext uri="{FF2B5EF4-FFF2-40B4-BE49-F238E27FC236}">
                <a16:creationId xmlns:a16="http://schemas.microsoft.com/office/drawing/2014/main" id="{90ABCF7A-C984-8E75-47FA-D47615D197DF}"/>
              </a:ext>
            </a:extLst>
          </p:cNvPr>
          <p:cNvSpPr/>
          <p:nvPr/>
        </p:nvSpPr>
        <p:spPr>
          <a:xfrm>
            <a:off x="4324995" y="4885004"/>
            <a:ext cx="138840" cy="147571"/>
          </a:xfrm>
          <a:prstGeom prst="rect">
            <a:avLst/>
          </a:prstGeom>
          <a:solidFill>
            <a:schemeClr val="dk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solidFill>
                <a:schemeClr val="dk1"/>
              </a:solidFill>
              <a:latin typeface="Carter One"/>
              <a:ea typeface="Carter One"/>
              <a:cs typeface="Carter One"/>
              <a:sym typeface="Carter One"/>
            </a:endParaRPr>
          </a:p>
        </p:txBody>
      </p:sp>
    </p:spTree>
    <p:extLst>
      <p:ext uri="{BB962C8B-B14F-4D97-AF65-F5344CB8AC3E}">
        <p14:creationId xmlns:p14="http://schemas.microsoft.com/office/powerpoint/2010/main" val="487003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Engineering Software Marketing Plan by Slidesgo">
  <a:themeElements>
    <a:clrScheme name="Simple Light">
      <a:dk1>
        <a:srgbClr val="FFFFFF"/>
      </a:dk1>
      <a:lt1>
        <a:srgbClr val="13005B"/>
      </a:lt1>
      <a:dk2>
        <a:srgbClr val="FFC800"/>
      </a:dk2>
      <a:lt2>
        <a:srgbClr val="11CFE7"/>
      </a:lt2>
      <a:accent1>
        <a:srgbClr val="F788F7"/>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272</TotalTime>
  <Words>295</Words>
  <Application>Microsoft Office PowerPoint</Application>
  <PresentationFormat>On-screen Show (16:9)</PresentationFormat>
  <Paragraphs>84</Paragraphs>
  <Slides>18</Slides>
  <Notes>18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Carter One</vt:lpstr>
      <vt:lpstr>Tahoma</vt:lpstr>
      <vt:lpstr>Söhne</vt:lpstr>
      <vt:lpstr>Wingdings</vt:lpstr>
      <vt:lpstr>Calibri</vt:lpstr>
      <vt:lpstr>PT Sans</vt:lpstr>
      <vt:lpstr>Berlin Sans FB Demi</vt:lpstr>
      <vt:lpstr>Exo</vt:lpstr>
      <vt:lpstr>Amasis MT Pro Black</vt:lpstr>
      <vt:lpstr>Arial</vt:lpstr>
      <vt:lpstr>Engineering Software Marketing Plan by Slidesgo</vt:lpstr>
      <vt:lpstr>BOSCH AutoVision X Hackathon SVS – Surround View System</vt:lpstr>
      <vt:lpstr>Table of contents</vt:lpstr>
      <vt:lpstr>Introduction</vt:lpstr>
      <vt:lpstr>Introduction</vt:lpstr>
      <vt:lpstr>Table of contents</vt:lpstr>
      <vt:lpstr>Objectives</vt:lpstr>
      <vt:lpstr>Table of contents</vt:lpstr>
      <vt:lpstr>Tools Required</vt:lpstr>
      <vt:lpstr>Table of contents</vt:lpstr>
      <vt:lpstr>Methodology</vt:lpstr>
      <vt:lpstr>Table of contents</vt:lpstr>
      <vt:lpstr>Output</vt:lpstr>
      <vt:lpstr>Output</vt:lpstr>
      <vt:lpstr>Output</vt:lpstr>
      <vt:lpstr>Output</vt:lpstr>
      <vt:lpstr>Output</vt:lpstr>
      <vt:lpstr>Output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MUX and  DEMUX</dc:title>
  <dc:creator>DELL</dc:creator>
  <cp:lastModifiedBy>Ankur .</cp:lastModifiedBy>
  <cp:revision>15</cp:revision>
  <dcterms:modified xsi:type="dcterms:W3CDTF">2024-02-11T18:20:38Z</dcterms:modified>
</cp:coreProperties>
</file>